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handoutMasterIdLst>
    <p:handoutMasterId r:id="rId27"/>
  </p:handoutMasterIdLst>
  <p:sldIdLst>
    <p:sldId id="305" r:id="rId5"/>
    <p:sldId id="306" r:id="rId6"/>
    <p:sldId id="329" r:id="rId7"/>
    <p:sldId id="320" r:id="rId8"/>
    <p:sldId id="321" r:id="rId9"/>
    <p:sldId id="319" r:id="rId10"/>
    <p:sldId id="296" r:id="rId11"/>
    <p:sldId id="322" r:id="rId12"/>
    <p:sldId id="259" r:id="rId13"/>
    <p:sldId id="336" r:id="rId14"/>
    <p:sldId id="330" r:id="rId15"/>
    <p:sldId id="325" r:id="rId16"/>
    <p:sldId id="327" r:id="rId17"/>
    <p:sldId id="328" r:id="rId18"/>
    <p:sldId id="331" r:id="rId19"/>
    <p:sldId id="326" r:id="rId20"/>
    <p:sldId id="333" r:id="rId21"/>
    <p:sldId id="334" r:id="rId22"/>
    <p:sldId id="317" r:id="rId23"/>
    <p:sldId id="335" r:id="rId24"/>
    <p:sldId id="33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7D9"/>
    <a:srgbClr val="93D3D9"/>
    <a:srgbClr val="AAD6FF"/>
    <a:srgbClr val="B2C8CD"/>
    <a:srgbClr val="CCD8D6"/>
    <a:srgbClr val="4F5945"/>
    <a:srgbClr val="73292A"/>
    <a:srgbClr val="7F867A"/>
    <a:srgbClr val="A65B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6BC28C-A0D2-48E4-A6A7-42BEAD0A3951}" v="103" dt="2023-06-28T16:08:34.7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87337" autoAdjust="0"/>
  </p:normalViewPr>
  <p:slideViewPr>
    <p:cSldViewPr snapToGrid="0">
      <p:cViewPr varScale="1">
        <p:scale>
          <a:sx n="63" d="100"/>
          <a:sy n="63" d="100"/>
        </p:scale>
        <p:origin x="1014" y="6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2" d="100"/>
          <a:sy n="82" d="100"/>
        </p:scale>
        <p:origin x="2784"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li Schadeli" userId="4b093421-6bc4-484e-9f7a-caae846d52b3" providerId="ADAL" clId="{F66BC28C-A0D2-48E4-A6A7-42BEAD0A3951}"/>
    <pc:docChg chg="undo redo custSel addSld delSld modSld sldOrd">
      <pc:chgData name="Anneli Schadeli" userId="4b093421-6bc4-484e-9f7a-caae846d52b3" providerId="ADAL" clId="{F66BC28C-A0D2-48E4-A6A7-42BEAD0A3951}" dt="2023-06-28T17:23:14.787" v="4084" actId="478"/>
      <pc:docMkLst>
        <pc:docMk/>
      </pc:docMkLst>
      <pc:sldChg chg="modSp mod modTransition">
        <pc:chgData name="Anneli Schadeli" userId="4b093421-6bc4-484e-9f7a-caae846d52b3" providerId="ADAL" clId="{F66BC28C-A0D2-48E4-A6A7-42BEAD0A3951}" dt="2023-06-28T00:41:03.558" v="3449"/>
        <pc:sldMkLst>
          <pc:docMk/>
          <pc:sldMk cId="3446797337" sldId="259"/>
        </pc:sldMkLst>
        <pc:spChg chg="mod">
          <ac:chgData name="Anneli Schadeli" userId="4b093421-6bc4-484e-9f7a-caae846d52b3" providerId="ADAL" clId="{F66BC28C-A0D2-48E4-A6A7-42BEAD0A3951}" dt="2023-06-27T23:56:02.062" v="2638" actId="20577"/>
          <ac:spMkLst>
            <pc:docMk/>
            <pc:sldMk cId="3446797337" sldId="259"/>
            <ac:spMk id="4" creationId="{D51A6D85-3837-435F-A342-5A3F98172B12}"/>
          </ac:spMkLst>
        </pc:spChg>
      </pc:sldChg>
      <pc:sldChg chg="del">
        <pc:chgData name="Anneli Schadeli" userId="4b093421-6bc4-484e-9f7a-caae846d52b3" providerId="ADAL" clId="{F66BC28C-A0D2-48E4-A6A7-42BEAD0A3951}" dt="2023-06-27T01:50:49.415" v="2440" actId="47"/>
        <pc:sldMkLst>
          <pc:docMk/>
          <pc:sldMk cId="2985610029" sldId="294"/>
        </pc:sldMkLst>
      </pc:sldChg>
      <pc:sldChg chg="modSp mod ord modTransition modNotesTx">
        <pc:chgData name="Anneli Schadeli" userId="4b093421-6bc4-484e-9f7a-caae846d52b3" providerId="ADAL" clId="{F66BC28C-A0D2-48E4-A6A7-42BEAD0A3951}" dt="2023-06-28T00:41:03.558" v="3449"/>
        <pc:sldMkLst>
          <pc:docMk/>
          <pc:sldMk cId="1859527893" sldId="296"/>
        </pc:sldMkLst>
        <pc:picChg chg="mod">
          <ac:chgData name="Anneli Schadeli" userId="4b093421-6bc4-484e-9f7a-caae846d52b3" providerId="ADAL" clId="{F66BC28C-A0D2-48E4-A6A7-42BEAD0A3951}" dt="2023-06-25T17:50:54.561" v="1712" actId="1440"/>
          <ac:picMkLst>
            <pc:docMk/>
            <pc:sldMk cId="1859527893" sldId="296"/>
            <ac:picMk id="9" creationId="{6D742863-F642-FF3B-8E40-4FC2DADCBEAE}"/>
          </ac:picMkLst>
        </pc:picChg>
      </pc:sldChg>
      <pc:sldChg chg="modSp mod modNotesTx">
        <pc:chgData name="Anneli Schadeli" userId="4b093421-6bc4-484e-9f7a-caae846d52b3" providerId="ADAL" clId="{F66BC28C-A0D2-48E4-A6A7-42BEAD0A3951}" dt="2023-06-28T16:30:56.197" v="4083" actId="20577"/>
        <pc:sldMkLst>
          <pc:docMk/>
          <pc:sldMk cId="317718070" sldId="305"/>
        </pc:sldMkLst>
        <pc:spChg chg="mod">
          <ac:chgData name="Anneli Schadeli" userId="4b093421-6bc4-484e-9f7a-caae846d52b3" providerId="ADAL" clId="{F66BC28C-A0D2-48E4-A6A7-42BEAD0A3951}" dt="2023-06-28T16:30:56.197" v="4083" actId="20577"/>
          <ac:spMkLst>
            <pc:docMk/>
            <pc:sldMk cId="317718070" sldId="305"/>
            <ac:spMk id="2" creationId="{DD24180B-35BA-C28E-820F-59C84FBDD99A}"/>
          </ac:spMkLst>
        </pc:spChg>
      </pc:sldChg>
      <pc:sldChg chg="delSp modSp mod modTransition modNotesTx">
        <pc:chgData name="Anneli Schadeli" userId="4b093421-6bc4-484e-9f7a-caae846d52b3" providerId="ADAL" clId="{F66BC28C-A0D2-48E4-A6A7-42BEAD0A3951}" dt="2023-06-28T00:40:11.195" v="3445"/>
        <pc:sldMkLst>
          <pc:docMk/>
          <pc:sldMk cId="1732999477" sldId="306"/>
        </pc:sldMkLst>
        <pc:spChg chg="mod">
          <ac:chgData name="Anneli Schadeli" userId="4b093421-6bc4-484e-9f7a-caae846d52b3" providerId="ADAL" clId="{F66BC28C-A0D2-48E4-A6A7-42BEAD0A3951}" dt="2023-06-27T23:15:21.034" v="2605" actId="20577"/>
          <ac:spMkLst>
            <pc:docMk/>
            <pc:sldMk cId="1732999477" sldId="306"/>
            <ac:spMk id="3" creationId="{1A585715-2793-160B-269E-D9516C84D73A}"/>
          </ac:spMkLst>
        </pc:spChg>
        <pc:spChg chg="del">
          <ac:chgData name="Anneli Schadeli" userId="4b093421-6bc4-484e-9f7a-caae846d52b3" providerId="ADAL" clId="{F66BC28C-A0D2-48E4-A6A7-42BEAD0A3951}" dt="2023-06-24T22:22:00.550" v="508" actId="478"/>
          <ac:spMkLst>
            <pc:docMk/>
            <pc:sldMk cId="1732999477" sldId="306"/>
            <ac:spMk id="4" creationId="{A3609A75-5E9A-C165-5A1D-764F9E96B722}"/>
          </ac:spMkLst>
        </pc:spChg>
      </pc:sldChg>
      <pc:sldChg chg="del">
        <pc:chgData name="Anneli Schadeli" userId="4b093421-6bc4-484e-9f7a-caae846d52b3" providerId="ADAL" clId="{F66BC28C-A0D2-48E4-A6A7-42BEAD0A3951}" dt="2023-06-27T01:50:49.415" v="2440" actId="47"/>
        <pc:sldMkLst>
          <pc:docMk/>
          <pc:sldMk cId="2276839930" sldId="307"/>
        </pc:sldMkLst>
      </pc:sldChg>
      <pc:sldChg chg="del">
        <pc:chgData name="Anneli Schadeli" userId="4b093421-6bc4-484e-9f7a-caae846d52b3" providerId="ADAL" clId="{F66BC28C-A0D2-48E4-A6A7-42BEAD0A3951}" dt="2023-06-27T01:50:49.415" v="2440" actId="47"/>
        <pc:sldMkLst>
          <pc:docMk/>
          <pc:sldMk cId="971989334" sldId="308"/>
        </pc:sldMkLst>
      </pc:sldChg>
      <pc:sldChg chg="del">
        <pc:chgData name="Anneli Schadeli" userId="4b093421-6bc4-484e-9f7a-caae846d52b3" providerId="ADAL" clId="{F66BC28C-A0D2-48E4-A6A7-42BEAD0A3951}" dt="2023-06-27T01:50:49.415" v="2440" actId="47"/>
        <pc:sldMkLst>
          <pc:docMk/>
          <pc:sldMk cId="3619058363" sldId="309"/>
        </pc:sldMkLst>
      </pc:sldChg>
      <pc:sldChg chg="del">
        <pc:chgData name="Anneli Schadeli" userId="4b093421-6bc4-484e-9f7a-caae846d52b3" providerId="ADAL" clId="{F66BC28C-A0D2-48E4-A6A7-42BEAD0A3951}" dt="2023-06-27T01:50:49.415" v="2440" actId="47"/>
        <pc:sldMkLst>
          <pc:docMk/>
          <pc:sldMk cId="520700503" sldId="310"/>
        </pc:sldMkLst>
      </pc:sldChg>
      <pc:sldChg chg="del">
        <pc:chgData name="Anneli Schadeli" userId="4b093421-6bc4-484e-9f7a-caae846d52b3" providerId="ADAL" clId="{F66BC28C-A0D2-48E4-A6A7-42BEAD0A3951}" dt="2023-06-27T01:50:49.415" v="2440" actId="47"/>
        <pc:sldMkLst>
          <pc:docMk/>
          <pc:sldMk cId="941015171" sldId="311"/>
        </pc:sldMkLst>
      </pc:sldChg>
      <pc:sldChg chg="del">
        <pc:chgData name="Anneli Schadeli" userId="4b093421-6bc4-484e-9f7a-caae846d52b3" providerId="ADAL" clId="{F66BC28C-A0D2-48E4-A6A7-42BEAD0A3951}" dt="2023-06-27T01:50:49.415" v="2440" actId="47"/>
        <pc:sldMkLst>
          <pc:docMk/>
          <pc:sldMk cId="871201397" sldId="312"/>
        </pc:sldMkLst>
      </pc:sldChg>
      <pc:sldChg chg="del">
        <pc:chgData name="Anneli Schadeli" userId="4b093421-6bc4-484e-9f7a-caae846d52b3" providerId="ADAL" clId="{F66BC28C-A0D2-48E4-A6A7-42BEAD0A3951}" dt="2023-06-27T01:50:49.415" v="2440" actId="47"/>
        <pc:sldMkLst>
          <pc:docMk/>
          <pc:sldMk cId="2068121164" sldId="313"/>
        </pc:sldMkLst>
      </pc:sldChg>
      <pc:sldChg chg="del">
        <pc:chgData name="Anneli Schadeli" userId="4b093421-6bc4-484e-9f7a-caae846d52b3" providerId="ADAL" clId="{F66BC28C-A0D2-48E4-A6A7-42BEAD0A3951}" dt="2023-06-27T01:50:49.415" v="2440" actId="47"/>
        <pc:sldMkLst>
          <pc:docMk/>
          <pc:sldMk cId="1563980609" sldId="314"/>
        </pc:sldMkLst>
      </pc:sldChg>
      <pc:sldChg chg="del">
        <pc:chgData name="Anneli Schadeli" userId="4b093421-6bc4-484e-9f7a-caae846d52b3" providerId="ADAL" clId="{F66BC28C-A0D2-48E4-A6A7-42BEAD0A3951}" dt="2023-06-27T01:50:49.415" v="2440" actId="47"/>
        <pc:sldMkLst>
          <pc:docMk/>
          <pc:sldMk cId="58893715" sldId="315"/>
        </pc:sldMkLst>
      </pc:sldChg>
      <pc:sldChg chg="del">
        <pc:chgData name="Anneli Schadeli" userId="4b093421-6bc4-484e-9f7a-caae846d52b3" providerId="ADAL" clId="{F66BC28C-A0D2-48E4-A6A7-42BEAD0A3951}" dt="2023-06-27T01:50:49.415" v="2440" actId="47"/>
        <pc:sldMkLst>
          <pc:docMk/>
          <pc:sldMk cId="2790251853" sldId="316"/>
        </pc:sldMkLst>
      </pc:sldChg>
      <pc:sldChg chg="addSp delSp modSp mod modTransition modNotesTx">
        <pc:chgData name="Anneli Schadeli" userId="4b093421-6bc4-484e-9f7a-caae846d52b3" providerId="ADAL" clId="{F66BC28C-A0D2-48E4-A6A7-42BEAD0A3951}" dt="2023-06-28T16:10:05.680" v="4074"/>
        <pc:sldMkLst>
          <pc:docMk/>
          <pc:sldMk cId="3897208017" sldId="317"/>
        </pc:sldMkLst>
        <pc:spChg chg="mod">
          <ac:chgData name="Anneli Schadeli" userId="4b093421-6bc4-484e-9f7a-caae846d52b3" providerId="ADAL" clId="{F66BC28C-A0D2-48E4-A6A7-42BEAD0A3951}" dt="2023-06-28T00:36:29.316" v="3400"/>
          <ac:spMkLst>
            <pc:docMk/>
            <pc:sldMk cId="3897208017" sldId="317"/>
            <ac:spMk id="2" creationId="{5A5EB5DC-8C2B-5750-6E12-9A35C0FFBA00}"/>
          </ac:spMkLst>
        </pc:spChg>
        <pc:spChg chg="add mod">
          <ac:chgData name="Anneli Schadeli" userId="4b093421-6bc4-484e-9f7a-caae846d52b3" providerId="ADAL" clId="{F66BC28C-A0D2-48E4-A6A7-42BEAD0A3951}" dt="2023-06-28T16:05:42.447" v="3973" actId="1076"/>
          <ac:spMkLst>
            <pc:docMk/>
            <pc:sldMk cId="3897208017" sldId="317"/>
            <ac:spMk id="7" creationId="{34D0A5EB-29EF-3FFA-4C6D-0C23BFC28C4D}"/>
          </ac:spMkLst>
        </pc:spChg>
        <pc:picChg chg="add del mod">
          <ac:chgData name="Anneli Schadeli" userId="4b093421-6bc4-484e-9f7a-caae846d52b3" providerId="ADAL" clId="{F66BC28C-A0D2-48E4-A6A7-42BEAD0A3951}" dt="2023-06-28T16:05:30.845" v="3970" actId="478"/>
          <ac:picMkLst>
            <pc:docMk/>
            <pc:sldMk cId="3897208017" sldId="317"/>
            <ac:picMk id="4" creationId="{0519030E-370E-F654-41B5-9DFDB75E0516}"/>
          </ac:picMkLst>
        </pc:picChg>
        <pc:picChg chg="add mod">
          <ac:chgData name="Anneli Schadeli" userId="4b093421-6bc4-484e-9f7a-caae846d52b3" providerId="ADAL" clId="{F66BC28C-A0D2-48E4-A6A7-42BEAD0A3951}" dt="2023-06-28T16:05:37.166" v="3972" actId="14100"/>
          <ac:picMkLst>
            <pc:docMk/>
            <pc:sldMk cId="3897208017" sldId="317"/>
            <ac:picMk id="9" creationId="{6FAE2D86-0CED-8559-46EB-6D42D73B0571}"/>
          </ac:picMkLst>
        </pc:picChg>
      </pc:sldChg>
      <pc:sldChg chg="del">
        <pc:chgData name="Anneli Schadeli" userId="4b093421-6bc4-484e-9f7a-caae846d52b3" providerId="ADAL" clId="{F66BC28C-A0D2-48E4-A6A7-42BEAD0A3951}" dt="2023-06-24T21:25:13.722" v="66" actId="47"/>
        <pc:sldMkLst>
          <pc:docMk/>
          <pc:sldMk cId="2278208061" sldId="318"/>
        </pc:sldMkLst>
      </pc:sldChg>
      <pc:sldChg chg="ord modTransition">
        <pc:chgData name="Anneli Schadeli" userId="4b093421-6bc4-484e-9f7a-caae846d52b3" providerId="ADAL" clId="{F66BC28C-A0D2-48E4-A6A7-42BEAD0A3951}" dt="2023-06-28T00:41:03.558" v="3449"/>
        <pc:sldMkLst>
          <pc:docMk/>
          <pc:sldMk cId="569256335" sldId="319"/>
        </pc:sldMkLst>
      </pc:sldChg>
      <pc:sldChg chg="modSp mod ord modTransition">
        <pc:chgData name="Anneli Schadeli" userId="4b093421-6bc4-484e-9f7a-caae846d52b3" providerId="ADAL" clId="{F66BC28C-A0D2-48E4-A6A7-42BEAD0A3951}" dt="2023-06-28T00:40:22.741" v="3447"/>
        <pc:sldMkLst>
          <pc:docMk/>
          <pc:sldMk cId="1998770039" sldId="320"/>
        </pc:sldMkLst>
        <pc:spChg chg="mod">
          <ac:chgData name="Anneli Schadeli" userId="4b093421-6bc4-484e-9f7a-caae846d52b3" providerId="ADAL" clId="{F66BC28C-A0D2-48E4-A6A7-42BEAD0A3951}" dt="2023-06-25T17:34:58.688" v="1691" actId="1076"/>
          <ac:spMkLst>
            <pc:docMk/>
            <pc:sldMk cId="1998770039" sldId="320"/>
            <ac:spMk id="4" creationId="{C6E3A3DE-C437-1EA5-4D1C-4543F9DDC59E}"/>
          </ac:spMkLst>
        </pc:spChg>
        <pc:spChg chg="mod">
          <ac:chgData name="Anneli Schadeli" userId="4b093421-6bc4-484e-9f7a-caae846d52b3" providerId="ADAL" clId="{F66BC28C-A0D2-48E4-A6A7-42BEAD0A3951}" dt="2023-06-24T21:18:37.846" v="11" actId="14100"/>
          <ac:spMkLst>
            <pc:docMk/>
            <pc:sldMk cId="1998770039" sldId="320"/>
            <ac:spMk id="7" creationId="{5F130297-AE81-8E33-C8DF-4BB255702062}"/>
          </ac:spMkLst>
        </pc:spChg>
      </pc:sldChg>
      <pc:sldChg chg="modSp mod ord modTransition modNotesTx">
        <pc:chgData name="Anneli Schadeli" userId="4b093421-6bc4-484e-9f7a-caae846d52b3" providerId="ADAL" clId="{F66BC28C-A0D2-48E4-A6A7-42BEAD0A3951}" dt="2023-06-28T00:40:26.382" v="3448"/>
        <pc:sldMkLst>
          <pc:docMk/>
          <pc:sldMk cId="3244551233" sldId="321"/>
        </pc:sldMkLst>
        <pc:spChg chg="mod">
          <ac:chgData name="Anneli Schadeli" userId="4b093421-6bc4-484e-9f7a-caae846d52b3" providerId="ADAL" clId="{F66BC28C-A0D2-48E4-A6A7-42BEAD0A3951}" dt="2023-06-24T21:57:05.709" v="455" actId="6549"/>
          <ac:spMkLst>
            <pc:docMk/>
            <pc:sldMk cId="3244551233" sldId="321"/>
            <ac:spMk id="6" creationId="{9ED08D15-2381-E0CD-28C0-879D0F82ECD8}"/>
          </ac:spMkLst>
        </pc:spChg>
        <pc:spChg chg="mod">
          <ac:chgData name="Anneli Schadeli" userId="4b093421-6bc4-484e-9f7a-caae846d52b3" providerId="ADAL" clId="{F66BC28C-A0D2-48E4-A6A7-42BEAD0A3951}" dt="2023-06-25T21:42:37.224" v="2439"/>
          <ac:spMkLst>
            <pc:docMk/>
            <pc:sldMk cId="3244551233" sldId="321"/>
            <ac:spMk id="7" creationId="{767F57C0-18A4-FDFB-7A25-B805F4B33C1B}"/>
          </ac:spMkLst>
        </pc:spChg>
      </pc:sldChg>
      <pc:sldChg chg="modTransition">
        <pc:chgData name="Anneli Schadeli" userId="4b093421-6bc4-484e-9f7a-caae846d52b3" providerId="ADAL" clId="{F66BC28C-A0D2-48E4-A6A7-42BEAD0A3951}" dt="2023-06-28T00:41:03.558" v="3449"/>
        <pc:sldMkLst>
          <pc:docMk/>
          <pc:sldMk cId="3558359397" sldId="322"/>
        </pc:sldMkLst>
      </pc:sldChg>
      <pc:sldChg chg="del">
        <pc:chgData name="Anneli Schadeli" userId="4b093421-6bc4-484e-9f7a-caae846d52b3" providerId="ADAL" clId="{F66BC28C-A0D2-48E4-A6A7-42BEAD0A3951}" dt="2023-06-27T01:50:49.415" v="2440" actId="47"/>
        <pc:sldMkLst>
          <pc:docMk/>
          <pc:sldMk cId="1188723766" sldId="323"/>
        </pc:sldMkLst>
      </pc:sldChg>
      <pc:sldChg chg="del">
        <pc:chgData name="Anneli Schadeli" userId="4b093421-6bc4-484e-9f7a-caae846d52b3" providerId="ADAL" clId="{F66BC28C-A0D2-48E4-A6A7-42BEAD0A3951}" dt="2023-06-24T21:20:04.065" v="25" actId="47"/>
        <pc:sldMkLst>
          <pc:docMk/>
          <pc:sldMk cId="3875637654" sldId="324"/>
        </pc:sldMkLst>
      </pc:sldChg>
      <pc:sldChg chg="delSp modSp mod modTransition modNotesTx">
        <pc:chgData name="Anneli Schadeli" userId="4b093421-6bc4-484e-9f7a-caae846d52b3" providerId="ADAL" clId="{F66BC28C-A0D2-48E4-A6A7-42BEAD0A3951}" dt="2023-06-28T00:41:03.558" v="3449"/>
        <pc:sldMkLst>
          <pc:docMk/>
          <pc:sldMk cId="4063921333" sldId="325"/>
        </pc:sldMkLst>
        <pc:grpChg chg="del">
          <ac:chgData name="Anneli Schadeli" userId="4b093421-6bc4-484e-9f7a-caae846d52b3" providerId="ADAL" clId="{F66BC28C-A0D2-48E4-A6A7-42BEAD0A3951}" dt="2023-06-24T21:21:57.843" v="41" actId="478"/>
          <ac:grpSpMkLst>
            <pc:docMk/>
            <pc:sldMk cId="4063921333" sldId="325"/>
            <ac:grpSpMk id="21" creationId="{39AE92F0-F493-68E7-F36E-2C60BB42CEF9}"/>
          </ac:grpSpMkLst>
        </pc:grpChg>
        <pc:picChg chg="mod modCrop">
          <ac:chgData name="Anneli Schadeli" userId="4b093421-6bc4-484e-9f7a-caae846d52b3" providerId="ADAL" clId="{F66BC28C-A0D2-48E4-A6A7-42BEAD0A3951}" dt="2023-06-24T21:30:19.366" v="416" actId="732"/>
          <ac:picMkLst>
            <pc:docMk/>
            <pc:sldMk cId="4063921333" sldId="325"/>
            <ac:picMk id="7" creationId="{2EAFEFAD-FB00-BF93-5903-1E4581B40638}"/>
          </ac:picMkLst>
        </pc:picChg>
        <pc:picChg chg="del">
          <ac:chgData name="Anneli Schadeli" userId="4b093421-6bc4-484e-9f7a-caae846d52b3" providerId="ADAL" clId="{F66BC28C-A0D2-48E4-A6A7-42BEAD0A3951}" dt="2023-06-24T21:21:57.116" v="40" actId="478"/>
          <ac:picMkLst>
            <pc:docMk/>
            <pc:sldMk cId="4063921333" sldId="325"/>
            <ac:picMk id="11" creationId="{4E04EFA0-4E39-FEF0-C2F4-B96106BF61B7}"/>
          </ac:picMkLst>
        </pc:picChg>
        <pc:picChg chg="mod modCrop">
          <ac:chgData name="Anneli Schadeli" userId="4b093421-6bc4-484e-9f7a-caae846d52b3" providerId="ADAL" clId="{F66BC28C-A0D2-48E4-A6A7-42BEAD0A3951}" dt="2023-06-24T21:30:31.493" v="419" actId="732"/>
          <ac:picMkLst>
            <pc:docMk/>
            <pc:sldMk cId="4063921333" sldId="325"/>
            <ac:picMk id="13" creationId="{559A9D88-E811-7BEA-A087-08F8815E706E}"/>
          </ac:picMkLst>
        </pc:picChg>
      </pc:sldChg>
      <pc:sldChg chg="modTransition">
        <pc:chgData name="Anneli Schadeli" userId="4b093421-6bc4-484e-9f7a-caae846d52b3" providerId="ADAL" clId="{F66BC28C-A0D2-48E4-A6A7-42BEAD0A3951}" dt="2023-06-28T00:41:03.558" v="3449"/>
        <pc:sldMkLst>
          <pc:docMk/>
          <pc:sldMk cId="790389427" sldId="326"/>
        </pc:sldMkLst>
      </pc:sldChg>
      <pc:sldChg chg="modSp mod modTransition">
        <pc:chgData name="Anneli Schadeli" userId="4b093421-6bc4-484e-9f7a-caae846d52b3" providerId="ADAL" clId="{F66BC28C-A0D2-48E4-A6A7-42BEAD0A3951}" dt="2023-06-28T00:41:03.558" v="3449"/>
        <pc:sldMkLst>
          <pc:docMk/>
          <pc:sldMk cId="2958272372" sldId="327"/>
        </pc:sldMkLst>
        <pc:spChg chg="mod">
          <ac:chgData name="Anneli Schadeli" userId="4b093421-6bc4-484e-9f7a-caae846d52b3" providerId="ADAL" clId="{F66BC28C-A0D2-48E4-A6A7-42BEAD0A3951}" dt="2023-06-27T02:13:47.577" v="2474" actId="20577"/>
          <ac:spMkLst>
            <pc:docMk/>
            <pc:sldMk cId="2958272372" sldId="327"/>
            <ac:spMk id="2" creationId="{FB9EB411-90E6-AC2F-C97A-81574FCEE2DA}"/>
          </ac:spMkLst>
        </pc:spChg>
      </pc:sldChg>
      <pc:sldChg chg="addSp delSp modSp mod modTransition">
        <pc:chgData name="Anneli Schadeli" userId="4b093421-6bc4-484e-9f7a-caae846d52b3" providerId="ADAL" clId="{F66BC28C-A0D2-48E4-A6A7-42BEAD0A3951}" dt="2023-06-28T04:41:08.431" v="3734" actId="1076"/>
        <pc:sldMkLst>
          <pc:docMk/>
          <pc:sldMk cId="875887382" sldId="328"/>
        </pc:sldMkLst>
        <pc:spChg chg="del">
          <ac:chgData name="Anneli Schadeli" userId="4b093421-6bc4-484e-9f7a-caae846d52b3" providerId="ADAL" clId="{F66BC28C-A0D2-48E4-A6A7-42BEAD0A3951}" dt="2023-06-24T22:11:05.866" v="493" actId="21"/>
          <ac:spMkLst>
            <pc:docMk/>
            <pc:sldMk cId="875887382" sldId="328"/>
            <ac:spMk id="14" creationId="{C88C10C0-469A-1584-DB80-09AC3A1AF4A9}"/>
          </ac:spMkLst>
        </pc:spChg>
        <pc:spChg chg="add del mod">
          <ac:chgData name="Anneli Schadeli" userId="4b093421-6bc4-484e-9f7a-caae846d52b3" providerId="ADAL" clId="{F66BC28C-A0D2-48E4-A6A7-42BEAD0A3951}" dt="2023-06-24T21:31:54.123" v="420" actId="478"/>
          <ac:spMkLst>
            <pc:docMk/>
            <pc:sldMk cId="875887382" sldId="328"/>
            <ac:spMk id="17" creationId="{7F8A3526-6D8E-3BD5-6F28-535F67B64FD9}"/>
          </ac:spMkLst>
        </pc:spChg>
        <pc:grpChg chg="mod">
          <ac:chgData name="Anneli Schadeli" userId="4b093421-6bc4-484e-9f7a-caae846d52b3" providerId="ADAL" clId="{F66BC28C-A0D2-48E4-A6A7-42BEAD0A3951}" dt="2023-06-28T04:40:53.465" v="3731" actId="1076"/>
          <ac:grpSpMkLst>
            <pc:docMk/>
            <pc:sldMk cId="875887382" sldId="328"/>
            <ac:grpSpMk id="15" creationId="{AD4B28BA-4DE1-363C-2B31-86C5066F8393}"/>
          </ac:grpSpMkLst>
        </pc:grpChg>
        <pc:picChg chg="add mod">
          <ac:chgData name="Anneli Schadeli" userId="4b093421-6bc4-484e-9f7a-caae846d52b3" providerId="ADAL" clId="{F66BC28C-A0D2-48E4-A6A7-42BEAD0A3951}" dt="2023-06-28T04:41:08.431" v="3734" actId="1076"/>
          <ac:picMkLst>
            <pc:docMk/>
            <pc:sldMk cId="875887382" sldId="328"/>
            <ac:picMk id="3" creationId="{5CF5C917-4438-DC10-ACB2-14B8544330B0}"/>
          </ac:picMkLst>
        </pc:picChg>
        <pc:picChg chg="del">
          <ac:chgData name="Anneli Schadeli" userId="4b093421-6bc4-484e-9f7a-caae846d52b3" providerId="ADAL" clId="{F66BC28C-A0D2-48E4-A6A7-42BEAD0A3951}" dt="2023-06-24T21:23:48.778" v="57" actId="478"/>
          <ac:picMkLst>
            <pc:docMk/>
            <pc:sldMk cId="875887382" sldId="328"/>
            <ac:picMk id="3" creationId="{7EE07C02-6651-3865-9F42-BB8B15B4608F}"/>
          </ac:picMkLst>
        </pc:picChg>
        <pc:picChg chg="mod modCrop">
          <ac:chgData name="Anneli Schadeli" userId="4b093421-6bc4-484e-9f7a-caae846d52b3" providerId="ADAL" clId="{F66BC28C-A0D2-48E4-A6A7-42BEAD0A3951}" dt="2023-06-24T21:32:40.676" v="432" actId="1440"/>
          <ac:picMkLst>
            <pc:docMk/>
            <pc:sldMk cId="875887382" sldId="328"/>
            <ac:picMk id="7" creationId="{275D2523-B6B2-639E-A9BE-098F98CEF262}"/>
          </ac:picMkLst>
        </pc:picChg>
        <pc:picChg chg="mod">
          <ac:chgData name="Anneli Schadeli" userId="4b093421-6bc4-484e-9f7a-caae846d52b3" providerId="ADAL" clId="{F66BC28C-A0D2-48E4-A6A7-42BEAD0A3951}" dt="2023-06-28T04:41:03.415" v="3733" actId="1076"/>
          <ac:picMkLst>
            <pc:docMk/>
            <pc:sldMk cId="875887382" sldId="328"/>
            <ac:picMk id="9" creationId="{A931C474-4191-47F4-2DD5-862AAD2CA209}"/>
          </ac:picMkLst>
        </pc:picChg>
        <pc:picChg chg="del">
          <ac:chgData name="Anneli Schadeli" userId="4b093421-6bc4-484e-9f7a-caae846d52b3" providerId="ADAL" clId="{F66BC28C-A0D2-48E4-A6A7-42BEAD0A3951}" dt="2023-06-24T21:23:52.746" v="58" actId="478"/>
          <ac:picMkLst>
            <pc:docMk/>
            <pc:sldMk cId="875887382" sldId="328"/>
            <ac:picMk id="11" creationId="{40C5C6D9-9E02-F25C-0295-CB283A629A6A}"/>
          </ac:picMkLst>
        </pc:picChg>
      </pc:sldChg>
      <pc:sldChg chg="addSp delSp modSp mod modTransition modNotesTx">
        <pc:chgData name="Anneli Schadeli" userId="4b093421-6bc4-484e-9f7a-caae846d52b3" providerId="ADAL" clId="{F66BC28C-A0D2-48E4-A6A7-42BEAD0A3951}" dt="2023-06-28T00:40:18.412" v="3446"/>
        <pc:sldMkLst>
          <pc:docMk/>
          <pc:sldMk cId="2876677146" sldId="329"/>
        </pc:sldMkLst>
        <pc:spChg chg="del">
          <ac:chgData name="Anneli Schadeli" userId="4b093421-6bc4-484e-9f7a-caae846d52b3" providerId="ADAL" clId="{F66BC28C-A0D2-48E4-A6A7-42BEAD0A3951}" dt="2023-06-24T21:19:08.748" v="16" actId="478"/>
          <ac:spMkLst>
            <pc:docMk/>
            <pc:sldMk cId="2876677146" sldId="329"/>
            <ac:spMk id="4" creationId="{F98C7AE0-380F-5137-D36C-B607DCE9747E}"/>
          </ac:spMkLst>
        </pc:spChg>
        <pc:spChg chg="del">
          <ac:chgData name="Anneli Schadeli" userId="4b093421-6bc4-484e-9f7a-caae846d52b3" providerId="ADAL" clId="{F66BC28C-A0D2-48E4-A6A7-42BEAD0A3951}" dt="2023-06-24T21:19:02.343" v="13" actId="478"/>
          <ac:spMkLst>
            <pc:docMk/>
            <pc:sldMk cId="2876677146" sldId="329"/>
            <ac:spMk id="6" creationId="{10B50D74-9070-7B55-07F9-608CB90B861A}"/>
          </ac:spMkLst>
        </pc:spChg>
        <pc:spChg chg="del">
          <ac:chgData name="Anneli Schadeli" userId="4b093421-6bc4-484e-9f7a-caae846d52b3" providerId="ADAL" clId="{F66BC28C-A0D2-48E4-A6A7-42BEAD0A3951}" dt="2023-06-24T21:19:03.562" v="14" actId="478"/>
          <ac:spMkLst>
            <pc:docMk/>
            <pc:sldMk cId="2876677146" sldId="329"/>
            <ac:spMk id="11" creationId="{787C8896-66F1-171E-CE37-2474464CB999}"/>
          </ac:spMkLst>
        </pc:spChg>
        <pc:spChg chg="add mod">
          <ac:chgData name="Anneli Schadeli" userId="4b093421-6bc4-484e-9f7a-caae846d52b3" providerId="ADAL" clId="{F66BC28C-A0D2-48E4-A6A7-42BEAD0A3951}" dt="2023-06-25T19:24:27.138" v="2398" actId="20577"/>
          <ac:spMkLst>
            <pc:docMk/>
            <pc:sldMk cId="2876677146" sldId="329"/>
            <ac:spMk id="14" creationId="{13A7FA0F-89AB-5CA5-30CD-0ED51BA3C646}"/>
          </ac:spMkLst>
        </pc:spChg>
        <pc:picChg chg="mod">
          <ac:chgData name="Anneli Schadeli" userId="4b093421-6bc4-484e-9f7a-caae846d52b3" providerId="ADAL" clId="{F66BC28C-A0D2-48E4-A6A7-42BEAD0A3951}" dt="2023-06-24T21:19:17.680" v="18" actId="1440"/>
          <ac:picMkLst>
            <pc:docMk/>
            <pc:sldMk cId="2876677146" sldId="329"/>
            <ac:picMk id="12" creationId="{F3607B8E-8C42-4FBD-8BE4-90E482ACDFA3}"/>
          </ac:picMkLst>
        </pc:picChg>
      </pc:sldChg>
      <pc:sldChg chg="del">
        <pc:chgData name="Anneli Schadeli" userId="4b093421-6bc4-484e-9f7a-caae846d52b3" providerId="ADAL" clId="{F66BC28C-A0D2-48E4-A6A7-42BEAD0A3951}" dt="2023-06-24T21:18:05.517" v="0" actId="47"/>
        <pc:sldMkLst>
          <pc:docMk/>
          <pc:sldMk cId="524731037" sldId="330"/>
        </pc:sldMkLst>
      </pc:sldChg>
      <pc:sldChg chg="addSp delSp modSp add mod ord modTransition modNotesTx">
        <pc:chgData name="Anneli Schadeli" userId="4b093421-6bc4-484e-9f7a-caae846d52b3" providerId="ADAL" clId="{F66BC28C-A0D2-48E4-A6A7-42BEAD0A3951}" dt="2023-06-28T04:57:14.838" v="3742" actId="1076"/>
        <pc:sldMkLst>
          <pc:docMk/>
          <pc:sldMk cId="1032281497" sldId="330"/>
        </pc:sldMkLst>
        <pc:spChg chg="add del mod">
          <ac:chgData name="Anneli Schadeli" userId="4b093421-6bc4-484e-9f7a-caae846d52b3" providerId="ADAL" clId="{F66BC28C-A0D2-48E4-A6A7-42BEAD0A3951}" dt="2023-06-24T21:21:07.177" v="30" actId="478"/>
          <ac:spMkLst>
            <pc:docMk/>
            <pc:sldMk cId="1032281497" sldId="330"/>
            <ac:spMk id="3" creationId="{AC270931-F53D-BBED-31F8-DBF310BF68C2}"/>
          </ac:spMkLst>
        </pc:spChg>
        <pc:grpChg chg="mod">
          <ac:chgData name="Anneli Schadeli" userId="4b093421-6bc4-484e-9f7a-caae846d52b3" providerId="ADAL" clId="{F66BC28C-A0D2-48E4-A6A7-42BEAD0A3951}" dt="2023-06-28T04:57:02.847" v="3741" actId="1076"/>
          <ac:grpSpMkLst>
            <pc:docMk/>
            <pc:sldMk cId="1032281497" sldId="330"/>
            <ac:grpSpMk id="21" creationId="{39AE92F0-F493-68E7-F36E-2C60BB42CEF9}"/>
          </ac:grpSpMkLst>
        </pc:grpChg>
        <pc:picChg chg="add mod">
          <ac:chgData name="Anneli Schadeli" userId="4b093421-6bc4-484e-9f7a-caae846d52b3" providerId="ADAL" clId="{F66BC28C-A0D2-48E4-A6A7-42BEAD0A3951}" dt="2023-06-28T04:57:14.838" v="3742" actId="1076"/>
          <ac:picMkLst>
            <pc:docMk/>
            <pc:sldMk cId="1032281497" sldId="330"/>
            <ac:picMk id="3" creationId="{A6D424CF-4B41-F874-12F8-1820D7C000E8}"/>
          </ac:picMkLst>
        </pc:picChg>
        <pc:picChg chg="del">
          <ac:chgData name="Anneli Schadeli" userId="4b093421-6bc4-484e-9f7a-caae846d52b3" providerId="ADAL" clId="{F66BC28C-A0D2-48E4-A6A7-42BEAD0A3951}" dt="2023-06-24T21:20:57.253" v="27" actId="21"/>
          <ac:picMkLst>
            <pc:docMk/>
            <pc:sldMk cId="1032281497" sldId="330"/>
            <ac:picMk id="7" creationId="{2EAFEFAD-FB00-BF93-5903-1E4581B40638}"/>
          </ac:picMkLst>
        </pc:picChg>
        <pc:picChg chg="mod">
          <ac:chgData name="Anneli Schadeli" userId="4b093421-6bc4-484e-9f7a-caae846d52b3" providerId="ADAL" clId="{F66BC28C-A0D2-48E4-A6A7-42BEAD0A3951}" dt="2023-06-24T21:29:46.610" v="411" actId="1440"/>
          <ac:picMkLst>
            <pc:docMk/>
            <pc:sldMk cId="1032281497" sldId="330"/>
            <ac:picMk id="9" creationId="{C0DA64FA-90AD-4A4B-2B23-B85DAA51D0C7}"/>
          </ac:picMkLst>
        </pc:picChg>
        <pc:picChg chg="mod">
          <ac:chgData name="Anneli Schadeli" userId="4b093421-6bc4-484e-9f7a-caae846d52b3" providerId="ADAL" clId="{F66BC28C-A0D2-48E4-A6A7-42BEAD0A3951}" dt="2023-06-28T04:56:56.896" v="3740" actId="1076"/>
          <ac:picMkLst>
            <pc:docMk/>
            <pc:sldMk cId="1032281497" sldId="330"/>
            <ac:picMk id="11" creationId="{4E04EFA0-4E39-FEF0-C2F4-B96106BF61B7}"/>
          </ac:picMkLst>
        </pc:picChg>
        <pc:picChg chg="del">
          <ac:chgData name="Anneli Schadeli" userId="4b093421-6bc4-484e-9f7a-caae846d52b3" providerId="ADAL" clId="{F66BC28C-A0D2-48E4-A6A7-42BEAD0A3951}" dt="2023-06-24T21:21:01.942" v="28" actId="478"/>
          <ac:picMkLst>
            <pc:docMk/>
            <pc:sldMk cId="1032281497" sldId="330"/>
            <ac:picMk id="13" creationId="{559A9D88-E811-7BEA-A087-08F8815E706E}"/>
          </ac:picMkLst>
        </pc:picChg>
      </pc:sldChg>
      <pc:sldChg chg="delSp modSp add mod modTransition">
        <pc:chgData name="Anneli Schadeli" userId="4b093421-6bc4-484e-9f7a-caae846d52b3" providerId="ADAL" clId="{F66BC28C-A0D2-48E4-A6A7-42BEAD0A3951}" dt="2023-06-28T00:41:03.558" v="3449"/>
        <pc:sldMkLst>
          <pc:docMk/>
          <pc:sldMk cId="1754863672" sldId="331"/>
        </pc:sldMkLst>
        <pc:spChg chg="mod">
          <ac:chgData name="Anneli Schadeli" userId="4b093421-6bc4-484e-9f7a-caae846d52b3" providerId="ADAL" clId="{F66BC28C-A0D2-48E4-A6A7-42BEAD0A3951}" dt="2023-06-24T22:12:24.469" v="507" actId="1076"/>
          <ac:spMkLst>
            <pc:docMk/>
            <pc:sldMk cId="1754863672" sldId="331"/>
            <ac:spMk id="14" creationId="{C88C10C0-469A-1584-DB80-09AC3A1AF4A9}"/>
          </ac:spMkLst>
        </pc:spChg>
        <pc:grpChg chg="del">
          <ac:chgData name="Anneli Schadeli" userId="4b093421-6bc4-484e-9f7a-caae846d52b3" providerId="ADAL" clId="{F66BC28C-A0D2-48E4-A6A7-42BEAD0A3951}" dt="2023-06-24T21:23:56.577" v="59" actId="478"/>
          <ac:grpSpMkLst>
            <pc:docMk/>
            <pc:sldMk cId="1754863672" sldId="331"/>
            <ac:grpSpMk id="15" creationId="{AD4B28BA-4DE1-363C-2B31-86C5066F8393}"/>
          </ac:grpSpMkLst>
        </pc:grpChg>
        <pc:picChg chg="mod">
          <ac:chgData name="Anneli Schadeli" userId="4b093421-6bc4-484e-9f7a-caae846d52b3" providerId="ADAL" clId="{F66BC28C-A0D2-48E4-A6A7-42BEAD0A3951}" dt="2023-06-24T22:11:54.208" v="499" actId="1076"/>
          <ac:picMkLst>
            <pc:docMk/>
            <pc:sldMk cId="1754863672" sldId="331"/>
            <ac:picMk id="3" creationId="{7EE07C02-6651-3865-9F42-BB8B15B4608F}"/>
          </ac:picMkLst>
        </pc:picChg>
        <pc:picChg chg="del">
          <ac:chgData name="Anneli Schadeli" userId="4b093421-6bc4-484e-9f7a-caae846d52b3" providerId="ADAL" clId="{F66BC28C-A0D2-48E4-A6A7-42BEAD0A3951}" dt="2023-06-24T21:23:57.009" v="60" actId="478"/>
          <ac:picMkLst>
            <pc:docMk/>
            <pc:sldMk cId="1754863672" sldId="331"/>
            <ac:picMk id="9" creationId="{A931C474-4191-47F4-2DD5-862AAD2CA209}"/>
          </ac:picMkLst>
        </pc:picChg>
        <pc:picChg chg="mod">
          <ac:chgData name="Anneli Schadeli" userId="4b093421-6bc4-484e-9f7a-caae846d52b3" providerId="ADAL" clId="{F66BC28C-A0D2-48E4-A6A7-42BEAD0A3951}" dt="2023-06-24T22:11:45.113" v="498" actId="1076"/>
          <ac:picMkLst>
            <pc:docMk/>
            <pc:sldMk cId="1754863672" sldId="331"/>
            <ac:picMk id="11" creationId="{40C5C6D9-9E02-F25C-0295-CB283A629A6A}"/>
          </ac:picMkLst>
        </pc:picChg>
      </pc:sldChg>
      <pc:sldChg chg="addSp delSp modSp new mod modClrScheme chgLayout">
        <pc:chgData name="Anneli Schadeli" userId="4b093421-6bc4-484e-9f7a-caae846d52b3" providerId="ADAL" clId="{F66BC28C-A0D2-48E4-A6A7-42BEAD0A3951}" dt="2023-06-28T15:57:25.542" v="3935" actId="27636"/>
        <pc:sldMkLst>
          <pc:docMk/>
          <pc:sldMk cId="360565507" sldId="332"/>
        </pc:sldMkLst>
        <pc:spChg chg="del mod ord">
          <ac:chgData name="Anneli Schadeli" userId="4b093421-6bc4-484e-9f7a-caae846d52b3" providerId="ADAL" clId="{F66BC28C-A0D2-48E4-A6A7-42BEAD0A3951}" dt="2023-06-27T02:35:13.013" v="2476" actId="700"/>
          <ac:spMkLst>
            <pc:docMk/>
            <pc:sldMk cId="360565507" sldId="332"/>
            <ac:spMk id="2" creationId="{40B27CF4-BC66-9CB9-160B-83B7B8A76A1F}"/>
          </ac:spMkLst>
        </pc:spChg>
        <pc:spChg chg="del mod ord">
          <ac:chgData name="Anneli Schadeli" userId="4b093421-6bc4-484e-9f7a-caae846d52b3" providerId="ADAL" clId="{F66BC28C-A0D2-48E4-A6A7-42BEAD0A3951}" dt="2023-06-27T02:35:13.013" v="2476" actId="700"/>
          <ac:spMkLst>
            <pc:docMk/>
            <pc:sldMk cId="360565507" sldId="332"/>
            <ac:spMk id="3" creationId="{73D141C8-8419-5C05-17D3-0AB50520C9A4}"/>
          </ac:spMkLst>
        </pc:spChg>
        <pc:spChg chg="add mod ord">
          <ac:chgData name="Anneli Schadeli" userId="4b093421-6bc4-484e-9f7a-caae846d52b3" providerId="ADAL" clId="{F66BC28C-A0D2-48E4-A6A7-42BEAD0A3951}" dt="2023-06-27T02:35:17.491" v="2486" actId="20577"/>
          <ac:spMkLst>
            <pc:docMk/>
            <pc:sldMk cId="360565507" sldId="332"/>
            <ac:spMk id="4" creationId="{9CC2D2D5-22DB-D05D-92C8-C43976DCA928}"/>
          </ac:spMkLst>
        </pc:spChg>
        <pc:spChg chg="add mod ord">
          <ac:chgData name="Anneli Schadeli" userId="4b093421-6bc4-484e-9f7a-caae846d52b3" providerId="ADAL" clId="{F66BC28C-A0D2-48E4-A6A7-42BEAD0A3951}" dt="2023-06-28T15:57:25.542" v="3935" actId="27636"/>
          <ac:spMkLst>
            <pc:docMk/>
            <pc:sldMk cId="360565507" sldId="332"/>
            <ac:spMk id="5" creationId="{A033A051-2F8C-6B82-A876-1782D3A52BD4}"/>
          </ac:spMkLst>
        </pc:spChg>
      </pc:sldChg>
      <pc:sldChg chg="add del">
        <pc:chgData name="Anneli Schadeli" userId="4b093421-6bc4-484e-9f7a-caae846d52b3" providerId="ADAL" clId="{F66BC28C-A0D2-48E4-A6A7-42BEAD0A3951}" dt="2023-06-25T21:16:14.364" v="2432" actId="2696"/>
        <pc:sldMkLst>
          <pc:docMk/>
          <pc:sldMk cId="819598297" sldId="332"/>
        </pc:sldMkLst>
      </pc:sldChg>
      <pc:sldChg chg="addSp delSp modSp new del mod modClrScheme chgLayout">
        <pc:chgData name="Anneli Schadeli" userId="4b093421-6bc4-484e-9f7a-caae846d52b3" providerId="ADAL" clId="{F66BC28C-A0D2-48E4-A6A7-42BEAD0A3951}" dt="2023-06-25T21:16:29.896" v="2437" actId="2696"/>
        <pc:sldMkLst>
          <pc:docMk/>
          <pc:sldMk cId="1691183611" sldId="333"/>
        </pc:sldMkLst>
        <pc:spChg chg="del mod ord">
          <ac:chgData name="Anneli Schadeli" userId="4b093421-6bc4-484e-9f7a-caae846d52b3" providerId="ADAL" clId="{F66BC28C-A0D2-48E4-A6A7-42BEAD0A3951}" dt="2023-06-25T19:13:35.413" v="2393" actId="700"/>
          <ac:spMkLst>
            <pc:docMk/>
            <pc:sldMk cId="1691183611" sldId="333"/>
            <ac:spMk id="2" creationId="{73C81E46-914A-4E78-04F5-6BBFDBDCF001}"/>
          </ac:spMkLst>
        </pc:spChg>
        <pc:spChg chg="del mod ord">
          <ac:chgData name="Anneli Schadeli" userId="4b093421-6bc4-484e-9f7a-caae846d52b3" providerId="ADAL" clId="{F66BC28C-A0D2-48E4-A6A7-42BEAD0A3951}" dt="2023-06-25T19:13:35.413" v="2393" actId="700"/>
          <ac:spMkLst>
            <pc:docMk/>
            <pc:sldMk cId="1691183611" sldId="333"/>
            <ac:spMk id="3" creationId="{6116D451-77BE-8A40-7872-803BAA31808B}"/>
          </ac:spMkLst>
        </pc:spChg>
        <pc:spChg chg="mod ord">
          <ac:chgData name="Anneli Schadeli" userId="4b093421-6bc4-484e-9f7a-caae846d52b3" providerId="ADAL" clId="{F66BC28C-A0D2-48E4-A6A7-42BEAD0A3951}" dt="2023-06-25T19:13:35.413" v="2393" actId="700"/>
          <ac:spMkLst>
            <pc:docMk/>
            <pc:sldMk cId="1691183611" sldId="333"/>
            <ac:spMk id="4" creationId="{8EC58ABB-9ADF-AB01-C0EC-9129D74904B4}"/>
          </ac:spMkLst>
        </pc:spChg>
        <pc:spChg chg="mod ord">
          <ac:chgData name="Anneli Schadeli" userId="4b093421-6bc4-484e-9f7a-caae846d52b3" providerId="ADAL" clId="{F66BC28C-A0D2-48E4-A6A7-42BEAD0A3951}" dt="2023-06-25T19:13:35.413" v="2393" actId="700"/>
          <ac:spMkLst>
            <pc:docMk/>
            <pc:sldMk cId="1691183611" sldId="333"/>
            <ac:spMk id="5" creationId="{8736BBF8-EDDA-DDAC-8852-CA27039239EA}"/>
          </ac:spMkLst>
        </pc:spChg>
        <pc:spChg chg="add mod ord">
          <ac:chgData name="Anneli Schadeli" userId="4b093421-6bc4-484e-9f7a-caae846d52b3" providerId="ADAL" clId="{F66BC28C-A0D2-48E4-A6A7-42BEAD0A3951}" dt="2023-06-25T19:28:39.193" v="2426" actId="20577"/>
          <ac:spMkLst>
            <pc:docMk/>
            <pc:sldMk cId="1691183611" sldId="333"/>
            <ac:spMk id="6" creationId="{5C89111C-58E9-6098-53B7-9397F2D987D2}"/>
          </ac:spMkLst>
        </pc:spChg>
        <pc:spChg chg="add mod ord">
          <ac:chgData name="Anneli Schadeli" userId="4b093421-6bc4-484e-9f7a-caae846d52b3" providerId="ADAL" clId="{F66BC28C-A0D2-48E4-A6A7-42BEAD0A3951}" dt="2023-06-25T19:13:35.413" v="2393" actId="700"/>
          <ac:spMkLst>
            <pc:docMk/>
            <pc:sldMk cId="1691183611" sldId="333"/>
            <ac:spMk id="7" creationId="{6EA364D0-43AA-B56F-CD42-12D7089DEF3B}"/>
          </ac:spMkLst>
        </pc:spChg>
        <pc:spChg chg="add mod ord">
          <ac:chgData name="Anneli Schadeli" userId="4b093421-6bc4-484e-9f7a-caae846d52b3" providerId="ADAL" clId="{F66BC28C-A0D2-48E4-A6A7-42BEAD0A3951}" dt="2023-06-25T19:13:35.413" v="2393" actId="700"/>
          <ac:spMkLst>
            <pc:docMk/>
            <pc:sldMk cId="1691183611" sldId="333"/>
            <ac:spMk id="8" creationId="{817821BE-DD00-C9AA-832F-C8F5721E2D23}"/>
          </ac:spMkLst>
        </pc:spChg>
      </pc:sldChg>
      <pc:sldChg chg="addSp delSp modSp new mod modTransition modClrScheme chgLayout">
        <pc:chgData name="Anneli Schadeli" userId="4b093421-6bc4-484e-9f7a-caae846d52b3" providerId="ADAL" clId="{F66BC28C-A0D2-48E4-A6A7-42BEAD0A3951}" dt="2023-06-28T00:41:03.558" v="3449"/>
        <pc:sldMkLst>
          <pc:docMk/>
          <pc:sldMk cId="3308176152" sldId="333"/>
        </pc:sldMkLst>
        <pc:spChg chg="del mod ord">
          <ac:chgData name="Anneli Schadeli" userId="4b093421-6bc4-484e-9f7a-caae846d52b3" providerId="ADAL" clId="{F66BC28C-A0D2-48E4-A6A7-42BEAD0A3951}" dt="2023-06-27T02:35:54.535" v="2488" actId="700"/>
          <ac:spMkLst>
            <pc:docMk/>
            <pc:sldMk cId="3308176152" sldId="333"/>
            <ac:spMk id="2" creationId="{ADC233EB-FA0E-1E50-4BD7-DDF320028C64}"/>
          </ac:spMkLst>
        </pc:spChg>
        <pc:spChg chg="del mod ord">
          <ac:chgData name="Anneli Schadeli" userId="4b093421-6bc4-484e-9f7a-caae846d52b3" providerId="ADAL" clId="{F66BC28C-A0D2-48E4-A6A7-42BEAD0A3951}" dt="2023-06-27T02:35:54.535" v="2488" actId="700"/>
          <ac:spMkLst>
            <pc:docMk/>
            <pc:sldMk cId="3308176152" sldId="333"/>
            <ac:spMk id="3" creationId="{0CC56DF8-CA7E-F3BB-B498-F327A1194CDC}"/>
          </ac:spMkLst>
        </pc:spChg>
        <pc:spChg chg="add del mod ord">
          <ac:chgData name="Anneli Schadeli" userId="4b093421-6bc4-484e-9f7a-caae846d52b3" providerId="ADAL" clId="{F66BC28C-A0D2-48E4-A6A7-42BEAD0A3951}" dt="2023-06-27T02:36:04.935" v="2489" actId="700"/>
          <ac:spMkLst>
            <pc:docMk/>
            <pc:sldMk cId="3308176152" sldId="333"/>
            <ac:spMk id="4" creationId="{57CF4273-9C3C-D37F-8A55-27F970F1222F}"/>
          </ac:spMkLst>
        </pc:spChg>
        <pc:spChg chg="add del mod ord">
          <ac:chgData name="Anneli Schadeli" userId="4b093421-6bc4-484e-9f7a-caae846d52b3" providerId="ADAL" clId="{F66BC28C-A0D2-48E4-A6A7-42BEAD0A3951}" dt="2023-06-27T02:36:04.935" v="2489" actId="700"/>
          <ac:spMkLst>
            <pc:docMk/>
            <pc:sldMk cId="3308176152" sldId="333"/>
            <ac:spMk id="5" creationId="{D1D99AEC-57DB-8829-6555-27434EC044A9}"/>
          </ac:spMkLst>
        </pc:spChg>
        <pc:spChg chg="add del mod ord">
          <ac:chgData name="Anneli Schadeli" userId="4b093421-6bc4-484e-9f7a-caae846d52b3" providerId="ADAL" clId="{F66BC28C-A0D2-48E4-A6A7-42BEAD0A3951}" dt="2023-06-27T02:40:24.840" v="2496" actId="478"/>
          <ac:spMkLst>
            <pc:docMk/>
            <pc:sldMk cId="3308176152" sldId="333"/>
            <ac:spMk id="6" creationId="{F9B3C6BF-BA65-8C4C-21F4-767C7D481C8B}"/>
          </ac:spMkLst>
        </pc:spChg>
        <pc:spChg chg="add del mod ord">
          <ac:chgData name="Anneli Schadeli" userId="4b093421-6bc4-484e-9f7a-caae846d52b3" providerId="ADAL" clId="{F66BC28C-A0D2-48E4-A6A7-42BEAD0A3951}" dt="2023-06-27T02:40:26.741" v="2497" actId="478"/>
          <ac:spMkLst>
            <pc:docMk/>
            <pc:sldMk cId="3308176152" sldId="333"/>
            <ac:spMk id="7" creationId="{444CDF21-298F-DD6F-11C1-6B206BC43AE0}"/>
          </ac:spMkLst>
        </pc:spChg>
        <pc:picChg chg="add mod">
          <ac:chgData name="Anneli Schadeli" userId="4b093421-6bc4-484e-9f7a-caae846d52b3" providerId="ADAL" clId="{F66BC28C-A0D2-48E4-A6A7-42BEAD0A3951}" dt="2023-06-27T02:40:15.461" v="2494" actId="1440"/>
          <ac:picMkLst>
            <pc:docMk/>
            <pc:sldMk cId="3308176152" sldId="333"/>
            <ac:picMk id="9" creationId="{F4649D88-4F4E-1989-76C0-F8124C04103C}"/>
          </ac:picMkLst>
        </pc:picChg>
        <pc:picChg chg="add mod">
          <ac:chgData name="Anneli Schadeli" userId="4b093421-6bc4-484e-9f7a-caae846d52b3" providerId="ADAL" clId="{F66BC28C-A0D2-48E4-A6A7-42BEAD0A3951}" dt="2023-06-27T02:40:21.074" v="2495" actId="1440"/>
          <ac:picMkLst>
            <pc:docMk/>
            <pc:sldMk cId="3308176152" sldId="333"/>
            <ac:picMk id="11" creationId="{6A850AE0-3D29-95C6-4195-6A9B0D3D9D1F}"/>
          </ac:picMkLst>
        </pc:picChg>
      </pc:sldChg>
      <pc:sldChg chg="addSp delSp modSp new mod modTransition modClrScheme modAnim chgLayout modNotesTx">
        <pc:chgData name="Anneli Schadeli" userId="4b093421-6bc4-484e-9f7a-caae846d52b3" providerId="ADAL" clId="{F66BC28C-A0D2-48E4-A6A7-42BEAD0A3951}" dt="2023-06-28T16:10:53.851" v="4079"/>
        <pc:sldMkLst>
          <pc:docMk/>
          <pc:sldMk cId="4247332676" sldId="334"/>
        </pc:sldMkLst>
        <pc:spChg chg="del mod ord">
          <ac:chgData name="Anneli Schadeli" userId="4b093421-6bc4-484e-9f7a-caae846d52b3" providerId="ADAL" clId="{F66BC28C-A0D2-48E4-A6A7-42BEAD0A3951}" dt="2023-06-27T02:40:53.512" v="2499" actId="700"/>
          <ac:spMkLst>
            <pc:docMk/>
            <pc:sldMk cId="4247332676" sldId="334"/>
            <ac:spMk id="2" creationId="{7C576C7D-EC9B-30B1-A954-B21563D9B6C5}"/>
          </ac:spMkLst>
        </pc:spChg>
        <pc:spChg chg="del mod ord">
          <ac:chgData name="Anneli Schadeli" userId="4b093421-6bc4-484e-9f7a-caae846d52b3" providerId="ADAL" clId="{F66BC28C-A0D2-48E4-A6A7-42BEAD0A3951}" dt="2023-06-27T02:40:53.512" v="2499" actId="700"/>
          <ac:spMkLst>
            <pc:docMk/>
            <pc:sldMk cId="4247332676" sldId="334"/>
            <ac:spMk id="3" creationId="{4D79058C-6FCB-8E40-74F8-FAB6B738B167}"/>
          </ac:spMkLst>
        </pc:spChg>
        <pc:spChg chg="del mod ord">
          <ac:chgData name="Anneli Schadeli" userId="4b093421-6bc4-484e-9f7a-caae846d52b3" providerId="ADAL" clId="{F66BC28C-A0D2-48E4-A6A7-42BEAD0A3951}" dt="2023-06-28T00:32:59.956" v="3168" actId="478"/>
          <ac:spMkLst>
            <pc:docMk/>
            <pc:sldMk cId="4247332676" sldId="334"/>
            <ac:spMk id="4" creationId="{1F240929-C054-4B8F-353A-FB5898ADC7D1}"/>
          </ac:spMkLst>
        </pc:spChg>
        <pc:spChg chg="mod ord">
          <ac:chgData name="Anneli Schadeli" userId="4b093421-6bc4-484e-9f7a-caae846d52b3" providerId="ADAL" clId="{F66BC28C-A0D2-48E4-A6A7-42BEAD0A3951}" dt="2023-06-28T16:03:31.430" v="3967" actId="1076"/>
          <ac:spMkLst>
            <pc:docMk/>
            <pc:sldMk cId="4247332676" sldId="334"/>
            <ac:spMk id="5" creationId="{2E54B8B9-FCD2-CACA-383F-8379E3C2FA5A}"/>
          </ac:spMkLst>
        </pc:spChg>
        <pc:spChg chg="add mod ord">
          <ac:chgData name="Anneli Schadeli" userId="4b093421-6bc4-484e-9f7a-caae846d52b3" providerId="ADAL" clId="{F66BC28C-A0D2-48E4-A6A7-42BEAD0A3951}" dt="2023-06-28T00:24:37.375" v="2668" actId="20577"/>
          <ac:spMkLst>
            <pc:docMk/>
            <pc:sldMk cId="4247332676" sldId="334"/>
            <ac:spMk id="6" creationId="{8BE78EEE-2EC7-2BEF-5E74-BF0CD0E6F7D8}"/>
          </ac:spMkLst>
        </pc:spChg>
        <pc:spChg chg="add mod ord">
          <ac:chgData name="Anneli Schadeli" userId="4b093421-6bc4-484e-9f7a-caae846d52b3" providerId="ADAL" clId="{F66BC28C-A0D2-48E4-A6A7-42BEAD0A3951}" dt="2023-06-28T05:28:32.470" v="3745" actId="20577"/>
          <ac:spMkLst>
            <pc:docMk/>
            <pc:sldMk cId="4247332676" sldId="334"/>
            <ac:spMk id="7" creationId="{32F0C584-8EC4-68B4-7579-038567D66B8A}"/>
          </ac:spMkLst>
        </pc:spChg>
        <pc:spChg chg="add mod ord">
          <ac:chgData name="Anneli Schadeli" userId="4b093421-6bc4-484e-9f7a-caae846d52b3" providerId="ADAL" clId="{F66BC28C-A0D2-48E4-A6A7-42BEAD0A3951}" dt="2023-06-28T03:41:36.900" v="3687" actId="20577"/>
          <ac:spMkLst>
            <pc:docMk/>
            <pc:sldMk cId="4247332676" sldId="334"/>
            <ac:spMk id="8" creationId="{040E1D0D-23C2-08E9-D30D-013E97E68DDF}"/>
          </ac:spMkLst>
        </pc:spChg>
        <pc:picChg chg="add del mod">
          <ac:chgData name="Anneli Schadeli" userId="4b093421-6bc4-484e-9f7a-caae846d52b3" providerId="ADAL" clId="{F66BC28C-A0D2-48E4-A6A7-42BEAD0A3951}" dt="2023-06-28T16:03:08.831" v="3960" actId="478"/>
          <ac:picMkLst>
            <pc:docMk/>
            <pc:sldMk cId="4247332676" sldId="334"/>
            <ac:picMk id="3" creationId="{CF62BD2B-8BA6-5D9E-E5C9-0256706F157A}"/>
          </ac:picMkLst>
        </pc:picChg>
        <pc:picChg chg="add mod">
          <ac:chgData name="Anneli Schadeli" userId="4b093421-6bc4-484e-9f7a-caae846d52b3" providerId="ADAL" clId="{F66BC28C-A0D2-48E4-A6A7-42BEAD0A3951}" dt="2023-06-28T16:03:27.488" v="3966" actId="14100"/>
          <ac:picMkLst>
            <pc:docMk/>
            <pc:sldMk cId="4247332676" sldId="334"/>
            <ac:picMk id="9" creationId="{5258208A-616A-F595-09C4-3B7F481AB4BE}"/>
          </ac:picMkLst>
        </pc:picChg>
      </pc:sldChg>
      <pc:sldChg chg="addSp delSp modSp new mod ord modClrScheme chgLayout">
        <pc:chgData name="Anneli Schadeli" userId="4b093421-6bc4-484e-9f7a-caae846d52b3" providerId="ADAL" clId="{F66BC28C-A0D2-48E4-A6A7-42BEAD0A3951}" dt="2023-06-28T17:23:14.787" v="4084" actId="478"/>
        <pc:sldMkLst>
          <pc:docMk/>
          <pc:sldMk cId="1210059862" sldId="335"/>
        </pc:sldMkLst>
        <pc:spChg chg="mod ord">
          <ac:chgData name="Anneli Schadeli" userId="4b093421-6bc4-484e-9f7a-caae846d52b3" providerId="ADAL" clId="{F66BC28C-A0D2-48E4-A6A7-42BEAD0A3951}" dt="2023-06-28T16:09:29.751" v="4064" actId="404"/>
          <ac:spMkLst>
            <pc:docMk/>
            <pc:sldMk cId="1210059862" sldId="335"/>
            <ac:spMk id="2" creationId="{A0E51B61-8BA6-B965-BD0D-67945EB27314}"/>
          </ac:spMkLst>
        </pc:spChg>
        <pc:spChg chg="del mod ord">
          <ac:chgData name="Anneli Schadeli" userId="4b093421-6bc4-484e-9f7a-caae846d52b3" providerId="ADAL" clId="{F66BC28C-A0D2-48E4-A6A7-42BEAD0A3951}" dt="2023-06-28T00:37:54.792" v="3432" actId="700"/>
          <ac:spMkLst>
            <pc:docMk/>
            <pc:sldMk cId="1210059862" sldId="335"/>
            <ac:spMk id="3" creationId="{8C6DA661-C570-1D55-D02C-F119FA23013D}"/>
          </ac:spMkLst>
        </pc:spChg>
        <pc:spChg chg="del mod ord">
          <ac:chgData name="Anneli Schadeli" userId="4b093421-6bc4-484e-9f7a-caae846d52b3" providerId="ADAL" clId="{F66BC28C-A0D2-48E4-A6A7-42BEAD0A3951}" dt="2023-06-28T05:28:45.050" v="3746" actId="478"/>
          <ac:spMkLst>
            <pc:docMk/>
            <pc:sldMk cId="1210059862" sldId="335"/>
            <ac:spMk id="4" creationId="{DF6038C6-5C8A-6B4D-6979-9B5008E06690}"/>
          </ac:spMkLst>
        </pc:spChg>
        <pc:spChg chg="del mod ord">
          <ac:chgData name="Anneli Schadeli" userId="4b093421-6bc4-484e-9f7a-caae846d52b3" providerId="ADAL" clId="{F66BC28C-A0D2-48E4-A6A7-42BEAD0A3951}" dt="2023-06-28T17:23:14.787" v="4084" actId="478"/>
          <ac:spMkLst>
            <pc:docMk/>
            <pc:sldMk cId="1210059862" sldId="335"/>
            <ac:spMk id="5" creationId="{73ADACAD-5E0F-92C1-D36B-FCD09F529072}"/>
          </ac:spMkLst>
        </pc:spChg>
        <pc:spChg chg="add mod ord">
          <ac:chgData name="Anneli Schadeli" userId="4b093421-6bc4-484e-9f7a-caae846d52b3" providerId="ADAL" clId="{F66BC28C-A0D2-48E4-A6A7-42BEAD0A3951}" dt="2023-06-28T16:08:43.695" v="4031" actId="1076"/>
          <ac:spMkLst>
            <pc:docMk/>
            <pc:sldMk cId="1210059862" sldId="335"/>
            <ac:spMk id="6" creationId="{A9BF0586-0C12-049E-C7B0-ED68CA2ED7F2}"/>
          </ac:spMkLst>
        </pc:spChg>
      </pc:sldChg>
      <pc:sldChg chg="addSp delSp modSp new mod modClrScheme chgLayout">
        <pc:chgData name="Anneli Schadeli" userId="4b093421-6bc4-484e-9f7a-caae846d52b3" providerId="ADAL" clId="{F66BC28C-A0D2-48E4-A6A7-42BEAD0A3951}" dt="2023-06-28T15:46:51.253" v="3896"/>
        <pc:sldMkLst>
          <pc:docMk/>
          <pc:sldMk cId="2033265109" sldId="336"/>
        </pc:sldMkLst>
        <pc:spChg chg="del mod ord">
          <ac:chgData name="Anneli Schadeli" userId="4b093421-6bc4-484e-9f7a-caae846d52b3" providerId="ADAL" clId="{F66BC28C-A0D2-48E4-A6A7-42BEAD0A3951}" dt="2023-06-28T15:31:56.181" v="3748" actId="700"/>
          <ac:spMkLst>
            <pc:docMk/>
            <pc:sldMk cId="2033265109" sldId="336"/>
            <ac:spMk id="2" creationId="{09529F81-5F54-D3B0-25C2-335F07678AE3}"/>
          </ac:spMkLst>
        </pc:spChg>
        <pc:spChg chg="del mod ord">
          <ac:chgData name="Anneli Schadeli" userId="4b093421-6bc4-484e-9f7a-caae846d52b3" providerId="ADAL" clId="{F66BC28C-A0D2-48E4-A6A7-42BEAD0A3951}" dt="2023-06-28T15:31:56.181" v="3748" actId="700"/>
          <ac:spMkLst>
            <pc:docMk/>
            <pc:sldMk cId="2033265109" sldId="336"/>
            <ac:spMk id="3" creationId="{5F8A4EA8-A19A-2CC8-3296-9FF71FEA06F0}"/>
          </ac:spMkLst>
        </pc:spChg>
        <pc:spChg chg="add del mod ord">
          <ac:chgData name="Anneli Schadeli" userId="4b093421-6bc4-484e-9f7a-caae846d52b3" providerId="ADAL" clId="{F66BC28C-A0D2-48E4-A6A7-42BEAD0A3951}" dt="2023-06-28T15:37:58.938" v="3822" actId="478"/>
          <ac:spMkLst>
            <pc:docMk/>
            <pc:sldMk cId="2033265109" sldId="336"/>
            <ac:spMk id="4" creationId="{0677A47A-466E-11EF-23AB-F8BAD6FF18E4}"/>
          </ac:spMkLst>
        </pc:spChg>
        <pc:spChg chg="add del mod ord">
          <ac:chgData name="Anneli Schadeli" userId="4b093421-6bc4-484e-9f7a-caae846d52b3" providerId="ADAL" clId="{F66BC28C-A0D2-48E4-A6A7-42BEAD0A3951}" dt="2023-06-28T15:32:14.521" v="3749" actId="931"/>
          <ac:spMkLst>
            <pc:docMk/>
            <pc:sldMk cId="2033265109" sldId="336"/>
            <ac:spMk id="5" creationId="{C8C43734-2058-DDD6-0CE9-C79A1CEE395B}"/>
          </ac:spMkLst>
        </pc:spChg>
        <pc:picChg chg="add mod ord modCrop">
          <ac:chgData name="Anneli Schadeli" userId="4b093421-6bc4-484e-9f7a-caae846d52b3" providerId="ADAL" clId="{F66BC28C-A0D2-48E4-A6A7-42BEAD0A3951}" dt="2023-06-28T15:46:38.772" v="3894"/>
          <ac:picMkLst>
            <pc:docMk/>
            <pc:sldMk cId="2033265109" sldId="336"/>
            <ac:picMk id="7" creationId="{A347C396-DCE8-2056-1EDA-B7C4FCA56E88}"/>
          </ac:picMkLst>
        </pc:picChg>
        <pc:picChg chg="add mod ord modCrop">
          <ac:chgData name="Anneli Schadeli" userId="4b093421-6bc4-484e-9f7a-caae846d52b3" providerId="ADAL" clId="{F66BC28C-A0D2-48E4-A6A7-42BEAD0A3951}" dt="2023-06-28T15:46:51.253" v="3896"/>
          <ac:picMkLst>
            <pc:docMk/>
            <pc:sldMk cId="2033265109" sldId="336"/>
            <ac:picMk id="9" creationId="{A47F4034-F780-0348-8DB8-1BA3DC493399}"/>
          </ac:picMkLst>
        </pc:picChg>
        <pc:picChg chg="add mod ord modCrop">
          <ac:chgData name="Anneli Schadeli" userId="4b093421-6bc4-484e-9f7a-caae846d52b3" providerId="ADAL" clId="{F66BC28C-A0D2-48E4-A6A7-42BEAD0A3951}" dt="2023-06-28T15:44:16.901" v="3877"/>
          <ac:picMkLst>
            <pc:docMk/>
            <pc:sldMk cId="2033265109" sldId="336"/>
            <ac:picMk id="11" creationId="{A78220AD-07CB-2151-FBE6-26D06EC62962}"/>
          </ac:picMkLst>
        </pc:picChg>
        <pc:picChg chg="add del mod modCrop">
          <ac:chgData name="Anneli Schadeli" userId="4b093421-6bc4-484e-9f7a-caae846d52b3" providerId="ADAL" clId="{F66BC28C-A0D2-48E4-A6A7-42BEAD0A3951}" dt="2023-06-28T15:41:19.844" v="3851" actId="478"/>
          <ac:picMkLst>
            <pc:docMk/>
            <pc:sldMk cId="2033265109" sldId="336"/>
            <ac:picMk id="13" creationId="{96D30951-5A40-AE71-5A97-83CCA283AA85}"/>
          </ac:picMkLst>
        </pc:picChg>
        <pc:picChg chg="add mod modCrop">
          <ac:chgData name="Anneli Schadeli" userId="4b093421-6bc4-484e-9f7a-caae846d52b3" providerId="ADAL" clId="{F66BC28C-A0D2-48E4-A6A7-42BEAD0A3951}" dt="2023-06-28T15:46:46.890" v="3895"/>
          <ac:picMkLst>
            <pc:docMk/>
            <pc:sldMk cId="2033265109" sldId="336"/>
            <ac:picMk id="15" creationId="{3B59CC20-8E4D-990B-2ACE-D321F62EBC8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852A6-C536-198B-0B36-808C24FAA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0B29C-E84A-E4D1-8998-1A961EC23B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A5AE42-7DC1-8140-9B13-146984FDEF22}" type="datetimeFigureOut">
              <a:rPr lang="en-US" smtClean="0"/>
              <a:t>6/28/2023</a:t>
            </a:fld>
            <a:endParaRPr lang="en-US" dirty="0"/>
          </a:p>
        </p:txBody>
      </p:sp>
      <p:sp>
        <p:nvSpPr>
          <p:cNvPr id="4" name="Footer Placeholder 3">
            <a:extLst>
              <a:ext uri="{FF2B5EF4-FFF2-40B4-BE49-F238E27FC236}">
                <a16:creationId xmlns:a16="http://schemas.microsoft.com/office/drawing/2014/main" id="{FCCE4DE7-ED89-D264-F004-38F2DF487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F7E8591-FF54-5A00-A703-95ABC16B78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369B77-94AB-0344-9EBF-9DB9EE8D3ABC}" type="slidenum">
              <a:rPr lang="en-US" smtClean="0"/>
              <a:t>‹#›</a:t>
            </a:fld>
            <a:endParaRPr lang="en-US" dirty="0"/>
          </a:p>
        </p:txBody>
      </p:sp>
    </p:spTree>
    <p:extLst>
      <p:ext uri="{BB962C8B-B14F-4D97-AF65-F5344CB8AC3E}">
        <p14:creationId xmlns:p14="http://schemas.microsoft.com/office/powerpoint/2010/main" val="2398597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75F72-8950-AF4F-9381-1D26FB547EA1}" type="datetimeFigureOut">
              <a:rPr lang="en-US" smtClean="0"/>
              <a:t>6/28/2023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5476F-A808-1F46-A368-07984F6DA22E}" type="slidenum">
              <a:rPr lang="en-US" smtClean="0"/>
              <a:t>‹#›</a:t>
            </a:fld>
            <a:endParaRPr lang="en-US" dirty="0"/>
          </a:p>
        </p:txBody>
      </p:sp>
    </p:spTree>
    <p:extLst>
      <p:ext uri="{BB962C8B-B14F-4D97-AF65-F5344CB8AC3E}">
        <p14:creationId xmlns:p14="http://schemas.microsoft.com/office/powerpoint/2010/main" val="111425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kiʔsuʔk</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kyukyit</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(Key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suek</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que key it )  Good Afternoon! My name is Anneli Schadeli and I am happy to share my final creative project Enriching Numeracy Learning in the British Columbia Curriculum through engaging with the Ktunaxa Origin Story and Land-Based Pedagogy.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i="0" dirty="0">
              <a:solidFill>
                <a:srgbClr val="000000"/>
              </a:solidFill>
              <a:effectLst/>
              <a:latin typeface="BC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000000"/>
                </a:solidFill>
                <a:effectLst/>
                <a:latin typeface="BCSans"/>
              </a:rPr>
              <a:t>https://www.firstvoices.com/explore/FV/Workspaces/Data/Ktunaxa/Ktunaxa/Ktunaxa/learn/phrases/430f92ee-a8d1-4aca-824c-5b0cf49e53fb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0775476F-A808-1F46-A368-07984F6DA22E}" type="slidenum">
              <a:rPr lang="en-US" smtClean="0"/>
              <a:t>1</a:t>
            </a:fld>
            <a:endParaRPr lang="en-US" dirty="0"/>
          </a:p>
        </p:txBody>
      </p:sp>
    </p:spTree>
    <p:extLst>
      <p:ext uri="{BB962C8B-B14F-4D97-AF65-F5344CB8AC3E}">
        <p14:creationId xmlns:p14="http://schemas.microsoft.com/office/powerpoint/2010/main" val="410756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Talk about Lessons </a:t>
            </a:r>
          </a:p>
          <a:p>
            <a:r>
              <a:rPr lang="en-CA" dirty="0"/>
              <a:t>Discuss how students are learning about land and numeracy at the same time in these pictures.</a:t>
            </a:r>
          </a:p>
        </p:txBody>
      </p:sp>
      <p:sp>
        <p:nvSpPr>
          <p:cNvPr id="4" name="Slide Number Placeholder 3"/>
          <p:cNvSpPr>
            <a:spLocks noGrp="1"/>
          </p:cNvSpPr>
          <p:nvPr>
            <p:ph type="sldNum" sz="quarter" idx="5"/>
          </p:nvPr>
        </p:nvSpPr>
        <p:spPr/>
        <p:txBody>
          <a:bodyPr/>
          <a:lstStyle/>
          <a:p>
            <a:fld id="{0775476F-A808-1F46-A368-07984F6DA22E}" type="slidenum">
              <a:rPr lang="en-US" smtClean="0"/>
              <a:t>11</a:t>
            </a:fld>
            <a:endParaRPr lang="en-US" dirty="0"/>
          </a:p>
        </p:txBody>
      </p:sp>
    </p:spTree>
    <p:extLst>
      <p:ext uri="{BB962C8B-B14F-4D97-AF65-F5344CB8AC3E}">
        <p14:creationId xmlns:p14="http://schemas.microsoft.com/office/powerpoint/2010/main" val="1066823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Discuss how students are learning about the land and math at the same time in these pictures.</a:t>
            </a:r>
          </a:p>
          <a:p>
            <a:endParaRPr lang="en-CA" dirty="0"/>
          </a:p>
        </p:txBody>
      </p:sp>
      <p:sp>
        <p:nvSpPr>
          <p:cNvPr id="4" name="Slide Number Placeholder 3"/>
          <p:cNvSpPr>
            <a:spLocks noGrp="1"/>
          </p:cNvSpPr>
          <p:nvPr>
            <p:ph type="sldNum" sz="quarter" idx="5"/>
          </p:nvPr>
        </p:nvSpPr>
        <p:spPr/>
        <p:txBody>
          <a:bodyPr/>
          <a:lstStyle/>
          <a:p>
            <a:fld id="{0775476F-A808-1F46-A368-07984F6DA22E}" type="slidenum">
              <a:rPr lang="en-US" smtClean="0"/>
              <a:t>12</a:t>
            </a:fld>
            <a:endParaRPr lang="en-US" dirty="0"/>
          </a:p>
        </p:txBody>
      </p:sp>
    </p:spTree>
    <p:extLst>
      <p:ext uri="{BB962C8B-B14F-4D97-AF65-F5344CB8AC3E}">
        <p14:creationId xmlns:p14="http://schemas.microsoft.com/office/powerpoint/2010/main" val="1694362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E101A"/>
                </a:solidFill>
                <a:effectLst/>
                <a:latin typeface="Times New Roman" panose="02020603050405020304" pitchFamily="18" charset="0"/>
                <a:ea typeface="Calibri" panose="020F0502020204030204" pitchFamily="34" charset="0"/>
              </a:rPr>
              <a:t>This is also found within land-based pedagogies. Learning from Land, listening to the stories it tells us of its past and understanding seventh generational thinking, which “suggests each generation is responsible for ensuring that decisions are made with a view to the implications seven generations into the future” (</a:t>
            </a:r>
            <a:r>
              <a:rPr lang="en-GB" sz="1200" dirty="0" err="1">
                <a:solidFill>
                  <a:srgbClr val="0E101A"/>
                </a:solidFill>
                <a:effectLst/>
                <a:latin typeface="Times New Roman" panose="02020603050405020304" pitchFamily="18" charset="0"/>
                <a:ea typeface="Calibri" panose="020F0502020204030204" pitchFamily="34" charset="0"/>
              </a:rPr>
              <a:t>Styres</a:t>
            </a:r>
            <a:r>
              <a:rPr lang="en-GB" sz="1200" dirty="0">
                <a:solidFill>
                  <a:srgbClr val="0E101A"/>
                </a:solidFill>
                <a:effectLst/>
                <a:latin typeface="Times New Roman" panose="02020603050405020304" pitchFamily="18" charset="0"/>
                <a:ea typeface="Calibri" panose="020F0502020204030204" pitchFamily="34" charset="0"/>
              </a:rPr>
              <a:t> et al., 2013)</a:t>
            </a:r>
          </a:p>
          <a:p>
            <a:endParaRPr lang="en-GB" sz="1200" dirty="0">
              <a:solidFill>
                <a:srgbClr val="0E101A"/>
              </a:solidFill>
              <a:effectLst/>
              <a:latin typeface="Times New Roman" panose="02020603050405020304" pitchFamily="18" charset="0"/>
            </a:endParaRPr>
          </a:p>
          <a:p>
            <a:r>
              <a:rPr lang="en-GB" sz="1200" dirty="0">
                <a:solidFill>
                  <a:srgbClr val="0E101A"/>
                </a:solidFill>
                <a:effectLst/>
                <a:latin typeface="Times New Roman" panose="02020603050405020304" pitchFamily="18" charset="0"/>
              </a:rPr>
              <a:t>Quote of Reciprocity from Braiding Sweetgrass – Our first responsibility for the gift is gratitude, then the second is reciprocity: to give a gift in return. What if we thought that everything we consume is a gift from Mother Earth?</a:t>
            </a:r>
          </a:p>
          <a:p>
            <a:r>
              <a:rPr lang="en-GB" sz="1200" dirty="0">
                <a:solidFill>
                  <a:srgbClr val="0E101A"/>
                </a:solidFill>
                <a:effectLst/>
                <a:latin typeface="Times New Roman" panose="02020603050405020304" pitchFamily="18" charset="0"/>
              </a:rPr>
              <a:t>I think that we would take better care of what we are given. How we think influences how we act and how we act has an impact. I was taught to reciprocate berries with a gift of my own. It might be that I scatter their seeds or plant the little ones back in the ground so they would continue to provide berries. </a:t>
            </a:r>
            <a:endParaRPr lang="en-CA" dirty="0"/>
          </a:p>
          <a:p>
            <a:endParaRPr lang="en-CA" dirty="0"/>
          </a:p>
        </p:txBody>
      </p:sp>
      <p:sp>
        <p:nvSpPr>
          <p:cNvPr id="4" name="Slide Number Placeholder 3"/>
          <p:cNvSpPr>
            <a:spLocks noGrp="1"/>
          </p:cNvSpPr>
          <p:nvPr>
            <p:ph type="sldNum" sz="quarter" idx="5"/>
          </p:nvPr>
        </p:nvSpPr>
        <p:spPr/>
        <p:txBody>
          <a:bodyPr/>
          <a:lstStyle/>
          <a:p>
            <a:fld id="{0775476F-A808-1F46-A368-07984F6DA22E}" type="slidenum">
              <a:rPr lang="en-US" smtClean="0"/>
              <a:t>13</a:t>
            </a:fld>
            <a:endParaRPr lang="en-US" dirty="0"/>
          </a:p>
        </p:txBody>
      </p:sp>
    </p:spTree>
    <p:extLst>
      <p:ext uri="{BB962C8B-B14F-4D97-AF65-F5344CB8AC3E}">
        <p14:creationId xmlns:p14="http://schemas.microsoft.com/office/powerpoint/2010/main" val="1067795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had been talking about how important trees were to our school and they were really upset when they saw a poster talking about cutting down trees. This upset some of them and when we reviewed the Ktunaxa creation story, we talked about reciprocity, how the trees were willing to give us their bodies for tools, homes, fibre if we sang their songs, and spoke up for them. </a:t>
            </a:r>
          </a:p>
          <a:p>
            <a:r>
              <a:rPr lang="en-CA" dirty="0"/>
              <a:t>When we talked about the relationship between age and perimeter (circumference), one student added that it didn’t work perfectly because some years, the tree grew more than others if they got more nutrients. </a:t>
            </a:r>
          </a:p>
          <a:p>
            <a:endParaRPr lang="en-CA" dirty="0"/>
          </a:p>
        </p:txBody>
      </p:sp>
      <p:sp>
        <p:nvSpPr>
          <p:cNvPr id="4" name="Slide Number Placeholder 3"/>
          <p:cNvSpPr>
            <a:spLocks noGrp="1"/>
          </p:cNvSpPr>
          <p:nvPr>
            <p:ph type="sldNum" sz="quarter" idx="5"/>
          </p:nvPr>
        </p:nvSpPr>
        <p:spPr/>
        <p:txBody>
          <a:bodyPr/>
          <a:lstStyle/>
          <a:p>
            <a:fld id="{0775476F-A808-1F46-A368-07984F6DA22E}" type="slidenum">
              <a:rPr lang="en-US" smtClean="0"/>
              <a:t>14</a:t>
            </a:fld>
            <a:endParaRPr lang="en-US" dirty="0"/>
          </a:p>
        </p:txBody>
      </p:sp>
    </p:spTree>
    <p:extLst>
      <p:ext uri="{BB962C8B-B14F-4D97-AF65-F5344CB8AC3E}">
        <p14:creationId xmlns:p14="http://schemas.microsoft.com/office/powerpoint/2010/main" val="3429804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had been talking about how important trees were to our school and they were really upset when they saw a poster talking about cutting down trees. This upset some of them and when we reviewed the Ktunaxa creation story, we talked about reciprocity, how the trees were willing to give us their bodies for tools, homes, fibre if we sang their songs, and spoke up for them. </a:t>
            </a:r>
          </a:p>
          <a:p>
            <a:r>
              <a:rPr lang="en-CA" dirty="0"/>
              <a:t>When we talked about the relationship between age and perimeter (circumference), one student added that it didn’t work perfectly because some years, the tree grew more than others if they got more nutrients. </a:t>
            </a:r>
          </a:p>
          <a:p>
            <a:endParaRPr lang="en-CA" dirty="0"/>
          </a:p>
        </p:txBody>
      </p:sp>
      <p:sp>
        <p:nvSpPr>
          <p:cNvPr id="4" name="Slide Number Placeholder 3"/>
          <p:cNvSpPr>
            <a:spLocks noGrp="1"/>
          </p:cNvSpPr>
          <p:nvPr>
            <p:ph type="sldNum" sz="quarter" idx="5"/>
          </p:nvPr>
        </p:nvSpPr>
        <p:spPr/>
        <p:txBody>
          <a:bodyPr/>
          <a:lstStyle/>
          <a:p>
            <a:fld id="{0775476F-A808-1F46-A368-07984F6DA22E}" type="slidenum">
              <a:rPr lang="en-US" smtClean="0"/>
              <a:t>15</a:t>
            </a:fld>
            <a:endParaRPr lang="en-US" dirty="0"/>
          </a:p>
        </p:txBody>
      </p:sp>
    </p:spTree>
    <p:extLst>
      <p:ext uri="{BB962C8B-B14F-4D97-AF65-F5344CB8AC3E}">
        <p14:creationId xmlns:p14="http://schemas.microsoft.com/office/powerpoint/2010/main" val="834614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75476F-A808-1F46-A368-07984F6DA22E}" type="slidenum">
              <a:rPr lang="en-US" smtClean="0"/>
              <a:t>16</a:t>
            </a:fld>
            <a:endParaRPr lang="en-US" dirty="0"/>
          </a:p>
        </p:txBody>
      </p:sp>
    </p:spTree>
    <p:extLst>
      <p:ext uri="{BB962C8B-B14F-4D97-AF65-F5344CB8AC3E}">
        <p14:creationId xmlns:p14="http://schemas.microsoft.com/office/powerpoint/2010/main" val="1488983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Fox </a:t>
            </a:r>
            <a:r>
              <a:rPr lang="en-CA" dirty="0" err="1"/>
              <a:t>Nak̓yu</a:t>
            </a:r>
            <a:endParaRPr lang="en-CA" dirty="0"/>
          </a:p>
        </p:txBody>
      </p:sp>
      <p:sp>
        <p:nvSpPr>
          <p:cNvPr id="4" name="Slide Number Placeholder 3"/>
          <p:cNvSpPr>
            <a:spLocks noGrp="1"/>
          </p:cNvSpPr>
          <p:nvPr>
            <p:ph type="sldNum" sz="quarter" idx="5"/>
          </p:nvPr>
        </p:nvSpPr>
        <p:spPr/>
        <p:txBody>
          <a:bodyPr/>
          <a:lstStyle/>
          <a:p>
            <a:fld id="{0775476F-A808-1F46-A368-07984F6DA22E}" type="slidenum">
              <a:rPr lang="en-US" smtClean="0"/>
              <a:t>18</a:t>
            </a:fld>
            <a:endParaRPr lang="en-US" dirty="0"/>
          </a:p>
        </p:txBody>
      </p:sp>
    </p:spTree>
    <p:extLst>
      <p:ext uri="{BB962C8B-B14F-4D97-AF65-F5344CB8AC3E}">
        <p14:creationId xmlns:p14="http://schemas.microsoft.com/office/powerpoint/2010/main" val="2230227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Woodtick</a:t>
            </a:r>
            <a:r>
              <a:rPr lang="en-CA" dirty="0"/>
              <a:t> </a:t>
            </a:r>
            <a:r>
              <a:rPr lang="en-CA" dirty="0" err="1"/>
              <a:t>Cam̓na</a:t>
            </a:r>
            <a:r>
              <a:rPr lang="en-CA" dirty="0"/>
              <a:t> </a:t>
            </a:r>
          </a:p>
        </p:txBody>
      </p:sp>
      <p:sp>
        <p:nvSpPr>
          <p:cNvPr id="4" name="Slide Number Placeholder 3"/>
          <p:cNvSpPr>
            <a:spLocks noGrp="1"/>
          </p:cNvSpPr>
          <p:nvPr>
            <p:ph type="sldNum" sz="quarter" idx="5"/>
          </p:nvPr>
        </p:nvSpPr>
        <p:spPr/>
        <p:txBody>
          <a:bodyPr/>
          <a:lstStyle/>
          <a:p>
            <a:fld id="{0775476F-A808-1F46-A368-07984F6DA22E}" type="slidenum">
              <a:rPr lang="en-US" smtClean="0"/>
              <a:t>19</a:t>
            </a:fld>
            <a:endParaRPr lang="en-US" dirty="0"/>
          </a:p>
        </p:txBody>
      </p:sp>
    </p:spTree>
    <p:extLst>
      <p:ext uri="{BB962C8B-B14F-4D97-AF65-F5344CB8AC3E}">
        <p14:creationId xmlns:p14="http://schemas.microsoft.com/office/powerpoint/2010/main" val="46240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75476F-A808-1F46-A368-07984F6DA22E}" type="slidenum">
              <a:rPr lang="en-US" smtClean="0"/>
              <a:t>21</a:t>
            </a:fld>
            <a:endParaRPr lang="en-US" dirty="0"/>
          </a:p>
        </p:txBody>
      </p:sp>
    </p:spTree>
    <p:extLst>
      <p:ext uri="{BB962C8B-B14F-4D97-AF65-F5344CB8AC3E}">
        <p14:creationId xmlns:p14="http://schemas.microsoft.com/office/powerpoint/2010/main" val="2176060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Situating myself</a:t>
            </a:r>
          </a:p>
        </p:txBody>
      </p:sp>
      <p:sp>
        <p:nvSpPr>
          <p:cNvPr id="4" name="Slide Number Placeholder 3"/>
          <p:cNvSpPr>
            <a:spLocks noGrp="1"/>
          </p:cNvSpPr>
          <p:nvPr>
            <p:ph type="sldNum" sz="quarter" idx="5"/>
          </p:nvPr>
        </p:nvSpPr>
        <p:spPr/>
        <p:txBody>
          <a:bodyPr/>
          <a:lstStyle/>
          <a:p>
            <a:fld id="{0775476F-A808-1F46-A368-07984F6DA22E}" type="slidenum">
              <a:rPr lang="en-US" smtClean="0"/>
              <a:t>2</a:t>
            </a:fld>
            <a:endParaRPr lang="en-US" dirty="0"/>
          </a:p>
        </p:txBody>
      </p:sp>
    </p:spTree>
    <p:extLst>
      <p:ext uri="{BB962C8B-B14F-4D97-AF65-F5344CB8AC3E}">
        <p14:creationId xmlns:p14="http://schemas.microsoft.com/office/powerpoint/2010/main" val="206846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At the beginning of my master's program, I watched a TED Talk by Suzanne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Simmards</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about Mother trees, which profoundly impacted me (Simard, 2016).</a:t>
            </a:r>
          </a:p>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This talk revealed the interconnectedness of trees, plants and fungi, how they communicate and support each other and the reliance this system has on a strong mother or hub tree. As an educator wanting to guide my students, this urged me to consider how to deepen my teaching to better support students' holistic well-being.</a:t>
            </a:r>
          </a:p>
        </p:txBody>
      </p:sp>
      <p:sp>
        <p:nvSpPr>
          <p:cNvPr id="4" name="Slide Number Placeholder 3"/>
          <p:cNvSpPr>
            <a:spLocks noGrp="1"/>
          </p:cNvSpPr>
          <p:nvPr>
            <p:ph type="sldNum" sz="quarter" idx="5"/>
          </p:nvPr>
        </p:nvSpPr>
        <p:spPr/>
        <p:txBody>
          <a:bodyPr/>
          <a:lstStyle/>
          <a:p>
            <a:fld id="{0775476F-A808-1F46-A368-07984F6DA22E}" type="slidenum">
              <a:rPr lang="en-US" smtClean="0"/>
              <a:t>3</a:t>
            </a:fld>
            <a:endParaRPr lang="en-US" dirty="0"/>
          </a:p>
        </p:txBody>
      </p:sp>
    </p:spTree>
    <p:extLst>
      <p:ext uri="{BB962C8B-B14F-4D97-AF65-F5344CB8AC3E}">
        <p14:creationId xmlns:p14="http://schemas.microsoft.com/office/powerpoint/2010/main" val="1625673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0" i="0" dirty="0">
                <a:solidFill>
                  <a:srgbClr val="666666"/>
                </a:solidFill>
                <a:effectLst/>
                <a:latin typeface="Open Sans" panose="020B0606030504020204" pitchFamily="34" charset="0"/>
              </a:rPr>
              <a:t>First Peoples Principles of Learning describes a set of learning principles specific to First Peoples. These principles were developed by Indigenous Elders, scholars and knowledge keepers in BC. to guide the development of the curriculum and teaching. </a:t>
            </a:r>
          </a:p>
          <a:p>
            <a:r>
              <a:rPr lang="en-US" sz="2800" b="0" i="0" dirty="0">
                <a:solidFill>
                  <a:srgbClr val="666666"/>
                </a:solidFill>
                <a:effectLst/>
                <a:latin typeface="Open Sans" panose="020B0606030504020204" pitchFamily="34" charset="0"/>
                <a:ea typeface="Calibri" panose="020F0502020204030204" pitchFamily="34" charset="0"/>
              </a:rPr>
              <a:t>One goal was of this project was to incorporate the first peoples principles of learning into the numeracy activities. </a:t>
            </a:r>
          </a:p>
          <a:p>
            <a:r>
              <a:rPr lang="en-GB" sz="1800" dirty="0">
                <a:solidFill>
                  <a:srgbClr val="0E101A"/>
                </a:solidFill>
                <a:effectLst/>
                <a:latin typeface="Times New Roman" panose="02020603050405020304" pitchFamily="18" charset="0"/>
                <a:ea typeface="Calibri" panose="020F0502020204030204" pitchFamily="34" charset="0"/>
              </a:rPr>
              <a:t>Jody Wilson-</a:t>
            </a:r>
            <a:r>
              <a:rPr lang="en-GB" sz="1800" dirty="0" err="1">
                <a:solidFill>
                  <a:srgbClr val="0E101A"/>
                </a:solidFill>
                <a:effectLst/>
                <a:latin typeface="Times New Roman" panose="02020603050405020304" pitchFamily="18" charset="0"/>
                <a:ea typeface="Calibri" panose="020F0502020204030204" pitchFamily="34" charset="0"/>
              </a:rPr>
              <a:t>Raybould</a:t>
            </a:r>
            <a:r>
              <a:rPr lang="en-GB" sz="1800" dirty="0">
                <a:solidFill>
                  <a:srgbClr val="0E101A"/>
                </a:solidFill>
                <a:effectLst/>
                <a:latin typeface="Times New Roman" panose="02020603050405020304" pitchFamily="18" charset="0"/>
                <a:ea typeface="Calibri" panose="020F0502020204030204" pitchFamily="34" charset="0"/>
              </a:rPr>
              <a:t> in her book, True Reconciliation (2022) states, “True reconciliation is a marathon, not a sprint.”</a:t>
            </a:r>
            <a:endParaRPr lang="en-CA" dirty="0"/>
          </a:p>
        </p:txBody>
      </p:sp>
      <p:sp>
        <p:nvSpPr>
          <p:cNvPr id="4" name="Slide Number Placeholder 3"/>
          <p:cNvSpPr>
            <a:spLocks noGrp="1"/>
          </p:cNvSpPr>
          <p:nvPr>
            <p:ph type="sldNum" sz="quarter" idx="5"/>
          </p:nvPr>
        </p:nvSpPr>
        <p:spPr/>
        <p:txBody>
          <a:bodyPr/>
          <a:lstStyle/>
          <a:p>
            <a:fld id="{0775476F-A808-1F46-A368-07984F6DA22E}" type="slidenum">
              <a:rPr lang="en-US" smtClean="0"/>
              <a:t>4</a:t>
            </a:fld>
            <a:endParaRPr lang="en-US" dirty="0"/>
          </a:p>
        </p:txBody>
      </p:sp>
    </p:spTree>
    <p:extLst>
      <p:ext uri="{BB962C8B-B14F-4D97-AF65-F5344CB8AC3E}">
        <p14:creationId xmlns:p14="http://schemas.microsoft.com/office/powerpoint/2010/main" val="3153503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E101A"/>
                </a:solidFill>
                <a:effectLst/>
                <a:latin typeface="Times New Roman" panose="02020603050405020304" pitchFamily="18" charset="0"/>
                <a:ea typeface="Calibri" panose="020F0502020204030204" pitchFamily="34" charset="0"/>
              </a:rPr>
              <a:t>Land-Based Pedagogy in this project was essential because it ties into the first people’s principles and throughout this masters program, I have realized how important it is for us to shift our mindset. We are not the masters of Land, we are here to learn from Land, and my goal through this project was to encourage this as much as possible. When we would go out, I would ask, What will the trees teach us today?” We were not just </a:t>
            </a:r>
          </a:p>
          <a:p>
            <a:endParaRPr lang="en-GB" sz="1200" dirty="0">
              <a:solidFill>
                <a:srgbClr val="0E101A"/>
              </a:solidFill>
              <a:effectLst/>
              <a:latin typeface="Times New Roman" panose="02020603050405020304" pitchFamily="18" charset="0"/>
              <a:ea typeface="Calibri" panose="020F0502020204030204" pitchFamily="34" charset="0"/>
            </a:endParaRPr>
          </a:p>
          <a:p>
            <a:r>
              <a:rPr lang="en-GB" sz="1200" dirty="0">
                <a:solidFill>
                  <a:srgbClr val="0E101A"/>
                </a:solidFill>
                <a:effectLst/>
                <a:latin typeface="Times New Roman" panose="02020603050405020304" pitchFamily="18" charset="0"/>
                <a:ea typeface="Calibri" panose="020F0502020204030204" pitchFamily="34" charset="0"/>
              </a:rPr>
              <a:t>As Land is a living being, it will be referred to as using its name, Land. </a:t>
            </a:r>
          </a:p>
          <a:p>
            <a:r>
              <a:rPr lang="en-GB" sz="1200" dirty="0">
                <a:solidFill>
                  <a:srgbClr val="0E101A"/>
                </a:solidFill>
                <a:effectLst/>
                <a:latin typeface="Times New Roman" panose="02020603050405020304" pitchFamily="18" charset="0"/>
                <a:ea typeface="Calibri" panose="020F0502020204030204" pitchFamily="34" charset="0"/>
              </a:rPr>
              <a:t>“A pedagogy of land also refers to the spiritual, emotional and intellectual aspects of Land” (</a:t>
            </a:r>
            <a:r>
              <a:rPr lang="en-GB" sz="1200" dirty="0" err="1">
                <a:solidFill>
                  <a:srgbClr val="0E101A"/>
                </a:solidFill>
                <a:effectLst/>
                <a:latin typeface="Times New Roman" panose="02020603050405020304" pitchFamily="18" charset="0"/>
                <a:ea typeface="Calibri" panose="020F0502020204030204" pitchFamily="34" charset="0"/>
              </a:rPr>
              <a:t>Styres</a:t>
            </a:r>
            <a:r>
              <a:rPr lang="en-GB" sz="1200" dirty="0">
                <a:solidFill>
                  <a:srgbClr val="0E101A"/>
                </a:solidFill>
                <a:effectLst/>
                <a:latin typeface="Times New Roman" panose="02020603050405020304" pitchFamily="18" charset="0"/>
                <a:ea typeface="Calibri" panose="020F0502020204030204" pitchFamily="34" charset="0"/>
              </a:rPr>
              <a:t> et al., 2013). </a:t>
            </a:r>
          </a:p>
          <a:p>
            <a:r>
              <a:rPr lang="en-GB" sz="1200" dirty="0">
                <a:solidFill>
                  <a:srgbClr val="0E101A"/>
                </a:solidFill>
                <a:effectLst/>
                <a:latin typeface="Times New Roman" panose="02020603050405020304" pitchFamily="18" charset="0"/>
                <a:ea typeface="Calibri" panose="020F0502020204030204" pitchFamily="34" charset="0"/>
              </a:rPr>
              <a:t>In land-based pedagogies, there is an understanding that place exists on Land. </a:t>
            </a:r>
          </a:p>
          <a:p>
            <a:r>
              <a:rPr lang="en-GB" sz="1200" dirty="0" err="1">
                <a:solidFill>
                  <a:srgbClr val="0E101A"/>
                </a:solidFill>
                <a:effectLst/>
                <a:latin typeface="Times New Roman" panose="02020603050405020304" pitchFamily="18" charset="0"/>
                <a:ea typeface="Calibri" panose="020F0502020204030204" pitchFamily="34" charset="0"/>
              </a:rPr>
              <a:t>Styres</a:t>
            </a:r>
            <a:r>
              <a:rPr lang="en-GB" sz="1200" dirty="0">
                <a:solidFill>
                  <a:srgbClr val="0E101A"/>
                </a:solidFill>
                <a:effectLst/>
                <a:latin typeface="Times New Roman" panose="02020603050405020304" pitchFamily="18" charset="0"/>
                <a:ea typeface="Calibri" panose="020F0502020204030204" pitchFamily="34" charset="0"/>
              </a:rPr>
              <a:t> et al. (2013) and Stewart (2004) suggest that humans are not more important than Land or ‘masters’ of Land. </a:t>
            </a:r>
            <a:endParaRPr lang="en-CA" dirty="0"/>
          </a:p>
        </p:txBody>
      </p:sp>
      <p:sp>
        <p:nvSpPr>
          <p:cNvPr id="4" name="Slide Number Placeholder 3"/>
          <p:cNvSpPr>
            <a:spLocks noGrp="1"/>
          </p:cNvSpPr>
          <p:nvPr>
            <p:ph type="sldNum" sz="quarter" idx="5"/>
          </p:nvPr>
        </p:nvSpPr>
        <p:spPr/>
        <p:txBody>
          <a:bodyPr/>
          <a:lstStyle/>
          <a:p>
            <a:fld id="{0775476F-A808-1F46-A368-07984F6DA22E}" type="slidenum">
              <a:rPr lang="en-US" smtClean="0"/>
              <a:t>5</a:t>
            </a:fld>
            <a:endParaRPr lang="en-US" dirty="0"/>
          </a:p>
        </p:txBody>
      </p:sp>
    </p:spTree>
    <p:extLst>
      <p:ext uri="{BB962C8B-B14F-4D97-AF65-F5344CB8AC3E}">
        <p14:creationId xmlns:p14="http://schemas.microsoft.com/office/powerpoint/2010/main" val="3490585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numerate student can use </a:t>
            </a:r>
            <a:r>
              <a:rPr lang="en-US" dirty="0"/>
              <a:t>their skills, resources, and creativity, along with mathematical concepts and tools, to answer questions, solve problems, and make sense of their daily experiences. </a:t>
            </a:r>
          </a:p>
          <a:p>
            <a:r>
              <a:rPr lang="en-US" dirty="0"/>
              <a:t>Focus is on application of mathematic concepts to real-life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reasons that our focus was on numeracy is that the BC Ministry of education is currently reworking the numeracy curriculum to make it clear that numeracy should not just be a focus in math but throughout all subjects. The second reason was due to declining numeracy scores on Foundational Tests and Graduation Numeracy exams. </a:t>
            </a:r>
            <a:r>
              <a:rPr lang="en-GB" sz="1800" dirty="0">
                <a:solidFill>
                  <a:srgbClr val="0E101A"/>
                </a:solidFill>
                <a:effectLst/>
                <a:latin typeface="Times New Roman" panose="02020603050405020304" pitchFamily="18" charset="0"/>
                <a:ea typeface="Calibri" panose="020F0502020204030204" pitchFamily="34" charset="0"/>
                <a:cs typeface="Times New Roman" panose="02020603050405020304" pitchFamily="18" charset="0"/>
              </a:rPr>
              <a:t>The final goal is to increase numeracy scores and student engagement. Basing numeracy activities within real-life cultural contexts offers an opportunity for increased student engagement, and with increased engagement comes the possibility of increased numeracy scores.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Numeracy Cycle - When students are engaged in numeracy practice, they should work to understand the context (situation, idea, or problem), decide how to go about addressing it, determine what mathematics can be used, and decide if their solutions (answers or decisions) make sense to the context. The numeracy cycle identifies the five numeracy processes students may draw upon. </a:t>
            </a:r>
          </a:p>
          <a:p>
            <a:endParaRPr lang="en-CA" dirty="0"/>
          </a:p>
        </p:txBody>
      </p:sp>
      <p:sp>
        <p:nvSpPr>
          <p:cNvPr id="4" name="Slide Number Placeholder 3"/>
          <p:cNvSpPr>
            <a:spLocks noGrp="1"/>
          </p:cNvSpPr>
          <p:nvPr>
            <p:ph type="sldNum" sz="quarter" idx="5"/>
          </p:nvPr>
        </p:nvSpPr>
        <p:spPr/>
        <p:txBody>
          <a:bodyPr/>
          <a:lstStyle/>
          <a:p>
            <a:fld id="{0775476F-A808-1F46-A368-07984F6DA22E}" type="slidenum">
              <a:rPr lang="en-US" smtClean="0"/>
              <a:t>6</a:t>
            </a:fld>
            <a:endParaRPr lang="en-US" dirty="0"/>
          </a:p>
        </p:txBody>
      </p:sp>
    </p:spTree>
    <p:extLst>
      <p:ext uri="{BB962C8B-B14F-4D97-AF65-F5344CB8AC3E}">
        <p14:creationId xmlns:p14="http://schemas.microsoft.com/office/powerpoint/2010/main" val="166316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Nasuʔkin</a:t>
            </a:r>
            <a:r>
              <a:rPr lang="en-US" sz="1200" dirty="0"/>
              <a:t> </a:t>
            </a:r>
            <a:r>
              <a:rPr lang="en-US" dirty="0"/>
              <a:t>Joe Pierre telling the Ktunaxa Creation Story helped me see that land-based pedagogy, first people’s perspectives and numeracy could work together to achieve a more meaningful learning experience for students.</a:t>
            </a:r>
          </a:p>
        </p:txBody>
      </p:sp>
      <p:sp>
        <p:nvSpPr>
          <p:cNvPr id="4" name="Slide Number Placeholder 3"/>
          <p:cNvSpPr>
            <a:spLocks noGrp="1"/>
          </p:cNvSpPr>
          <p:nvPr>
            <p:ph type="sldNum" sz="quarter" idx="5"/>
          </p:nvPr>
        </p:nvSpPr>
        <p:spPr/>
        <p:txBody>
          <a:bodyPr/>
          <a:lstStyle/>
          <a:p>
            <a:fld id="{0775476F-A808-1F46-A368-07984F6DA22E}" type="slidenum">
              <a:rPr lang="en-US" smtClean="0"/>
              <a:t>7</a:t>
            </a:fld>
            <a:endParaRPr lang="en-US" dirty="0"/>
          </a:p>
        </p:txBody>
      </p:sp>
    </p:spTree>
    <p:extLst>
      <p:ext uri="{BB962C8B-B14F-4D97-AF65-F5344CB8AC3E}">
        <p14:creationId xmlns:p14="http://schemas.microsoft.com/office/powerpoint/2010/main" val="3270232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 want to acknowledge as I worked through this project, I found a group of other educators that wanted to Link the Ktunaxa Creation story to Numeracy. Thank you to Kathy </a:t>
            </a:r>
            <a:r>
              <a:rPr lang="en-CA" dirty="0" err="1"/>
              <a:t>Conlin</a:t>
            </a:r>
            <a:r>
              <a:rPr lang="en-CA" dirty="0"/>
              <a:t>, our SD5 district Numeracy teacher, this would not have been possible without her accessing grants and district funds to find time for us to meet and collaborate. </a:t>
            </a:r>
          </a:p>
        </p:txBody>
      </p:sp>
      <p:sp>
        <p:nvSpPr>
          <p:cNvPr id="4" name="Slide Number Placeholder 3"/>
          <p:cNvSpPr>
            <a:spLocks noGrp="1"/>
          </p:cNvSpPr>
          <p:nvPr>
            <p:ph type="sldNum" sz="quarter" idx="5"/>
          </p:nvPr>
        </p:nvSpPr>
        <p:spPr/>
        <p:txBody>
          <a:bodyPr/>
          <a:lstStyle/>
          <a:p>
            <a:fld id="{0775476F-A808-1F46-A368-07984F6DA22E}" type="slidenum">
              <a:rPr lang="en-US" smtClean="0"/>
              <a:t>8</a:t>
            </a:fld>
            <a:endParaRPr lang="en-US" dirty="0"/>
          </a:p>
        </p:txBody>
      </p:sp>
    </p:spTree>
    <p:extLst>
      <p:ext uri="{BB962C8B-B14F-4D97-AF65-F5344CB8AC3E}">
        <p14:creationId xmlns:p14="http://schemas.microsoft.com/office/powerpoint/2010/main" val="1341155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9</a:t>
            </a:fld>
            <a:endParaRPr lang="en-US" dirty="0"/>
          </a:p>
        </p:txBody>
      </p:sp>
    </p:spTree>
    <p:extLst>
      <p:ext uri="{BB962C8B-B14F-4D97-AF65-F5344CB8AC3E}">
        <p14:creationId xmlns:p14="http://schemas.microsoft.com/office/powerpoint/2010/main" val="124288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text, plant&#10;&#10;Description automatically generated">
            <a:extLst>
              <a:ext uri="{FF2B5EF4-FFF2-40B4-BE49-F238E27FC236}">
                <a16:creationId xmlns:a16="http://schemas.microsoft.com/office/drawing/2014/main" id="{A26D6E84-B5BE-5F3E-8B3F-1A46C7F30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7210" y="0"/>
            <a:ext cx="8392026" cy="6858000"/>
          </a:xfrm>
          <a:prstGeom prst="rect">
            <a:avLst/>
          </a:prstGeom>
        </p:spPr>
      </p:pic>
      <p:sp>
        <p:nvSpPr>
          <p:cNvPr id="7" name="Oval 6">
            <a:extLst>
              <a:ext uri="{FF2B5EF4-FFF2-40B4-BE49-F238E27FC236}">
                <a16:creationId xmlns:a16="http://schemas.microsoft.com/office/drawing/2014/main" id="{F0A7E03F-5776-960D-3CA6-7CE62AC96693}"/>
              </a:ext>
            </a:extLst>
          </p:cNvPr>
          <p:cNvSpPr/>
          <p:nvPr userDrawn="1"/>
        </p:nvSpPr>
        <p:spPr>
          <a:xfrm>
            <a:off x="3300284" y="654912"/>
            <a:ext cx="5591432" cy="5591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6A7464AF-3FD6-6193-CC95-A941ECE17B9D}"/>
              </a:ext>
            </a:extLst>
          </p:cNvPr>
          <p:cNvCxnSpPr>
            <a:cxnSpLocks/>
          </p:cNvCxnSpPr>
          <p:nvPr userDrawn="1"/>
        </p:nvCxnSpPr>
        <p:spPr>
          <a:xfrm>
            <a:off x="4359876" y="4300155"/>
            <a:ext cx="347224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E5214731-3110-8D76-56DF-6335371041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961" y="4157464"/>
            <a:ext cx="972078" cy="285381"/>
          </a:xfrm>
          <a:prstGeom prst="rect">
            <a:avLst/>
          </a:prstGeom>
        </p:spPr>
      </p:pic>
      <p:sp>
        <p:nvSpPr>
          <p:cNvPr id="17" name="Oval 16">
            <a:extLst>
              <a:ext uri="{FF2B5EF4-FFF2-40B4-BE49-F238E27FC236}">
                <a16:creationId xmlns:a16="http://schemas.microsoft.com/office/drawing/2014/main" id="{516369FF-9501-1944-3E3F-46CBFD515D8D}"/>
              </a:ext>
            </a:extLst>
          </p:cNvPr>
          <p:cNvSpPr/>
          <p:nvPr userDrawn="1"/>
        </p:nvSpPr>
        <p:spPr>
          <a:xfrm>
            <a:off x="3447535" y="807312"/>
            <a:ext cx="5296930" cy="5296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ceramic ware, porcelain&#10;&#10;Description automatically generated">
            <a:extLst>
              <a:ext uri="{FF2B5EF4-FFF2-40B4-BE49-F238E27FC236}">
                <a16:creationId xmlns:a16="http://schemas.microsoft.com/office/drawing/2014/main" id="{AB1576B0-66ED-3F92-2AF8-4EF965E4E3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9338" y="4814449"/>
            <a:ext cx="1668775" cy="1621434"/>
          </a:xfrm>
          <a:prstGeom prst="rect">
            <a:avLst/>
          </a:prstGeom>
        </p:spPr>
      </p:pic>
      <p:pic>
        <p:nvPicPr>
          <p:cNvPr id="15" name="Picture 14">
            <a:extLst>
              <a:ext uri="{FF2B5EF4-FFF2-40B4-BE49-F238E27FC236}">
                <a16:creationId xmlns:a16="http://schemas.microsoft.com/office/drawing/2014/main" id="{9E576603-B88C-9F7F-98A5-E94BD2C23E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777" y="1164252"/>
            <a:ext cx="818801" cy="845501"/>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749296" y="2660904"/>
            <a:ext cx="6693408" cy="1088136"/>
          </a:xfrm>
        </p:spPr>
        <p:txBody>
          <a:bodyPr anchor="b">
            <a:noAutofit/>
          </a:bodyPr>
          <a:lstStyle>
            <a:lvl1pPr algn="ctr">
              <a:defRPr sz="4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96384" y="2267712"/>
            <a:ext cx="2999232" cy="4389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B05881-FB11-43E8-CCDD-8C12CDB4FE47}"/>
              </a:ext>
            </a:extLst>
          </p:cNvPr>
          <p:cNvSpPr/>
          <p:nvPr userDrawn="1"/>
        </p:nvSpPr>
        <p:spPr>
          <a:xfrm>
            <a:off x="838199" y="196052"/>
            <a:ext cx="10515601" cy="168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fabric&#10;&#10;Description automatically generated">
            <a:extLst>
              <a:ext uri="{FF2B5EF4-FFF2-40B4-BE49-F238E27FC236}">
                <a16:creationId xmlns:a16="http://schemas.microsoft.com/office/drawing/2014/main" id="{A4941BBB-13FC-2ACE-1A50-C0F465531B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14950" y="-64113"/>
            <a:ext cx="1562100" cy="4394200"/>
          </a:xfrm>
          <a:prstGeom prst="rect">
            <a:avLst/>
          </a:prstGeom>
        </p:spPr>
      </p:pic>
      <p:sp>
        <p:nvSpPr>
          <p:cNvPr id="11" name="Rectangle 10">
            <a:extLst>
              <a:ext uri="{FF2B5EF4-FFF2-40B4-BE49-F238E27FC236}">
                <a16:creationId xmlns:a16="http://schemas.microsoft.com/office/drawing/2014/main" id="{D8BE9E36-E9D5-3FA6-EE22-A6E5CE13C462}"/>
              </a:ext>
            </a:extLst>
          </p:cNvPr>
          <p:cNvSpPr/>
          <p:nvPr userDrawn="1"/>
        </p:nvSpPr>
        <p:spPr>
          <a:xfrm>
            <a:off x="995423"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flower, plant&#10;&#10;Description automatically generated">
            <a:extLst>
              <a:ext uri="{FF2B5EF4-FFF2-40B4-BE49-F238E27FC236}">
                <a16:creationId xmlns:a16="http://schemas.microsoft.com/office/drawing/2014/main" id="{479E4054-0885-457B-35B3-A9B26ED936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869421" y="459092"/>
            <a:ext cx="749300" cy="27559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484632"/>
            <a:ext cx="10515600" cy="1133856"/>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2990088"/>
            <a:ext cx="10515600" cy="347472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C6C79F3B-6B68-BA3C-6CBE-C26E339E450E}"/>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9D503431-982D-5D35-88BF-09474F76D65D}"/>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9104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Title 1">
            <a:extLst>
              <a:ext uri="{FF2B5EF4-FFF2-40B4-BE49-F238E27FC236}">
                <a16:creationId xmlns:a16="http://schemas.microsoft.com/office/drawing/2014/main" id="{B8562BF3-1BFC-6948-02E0-8A1C121C387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158D7F8-0920-52BA-580D-07249122876C}"/>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9E6611EB-89A4-4C55-4032-4D0C418398DB}"/>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2" name="Content Placeholder 11">
            <a:extLst>
              <a:ext uri="{FF2B5EF4-FFF2-40B4-BE49-F238E27FC236}">
                <a16:creationId xmlns:a16="http://schemas.microsoft.com/office/drawing/2014/main" id="{C6963F99-41C3-5ED4-AAD8-B904145CC7EA}"/>
              </a:ext>
            </a:extLst>
          </p:cNvPr>
          <p:cNvSpPr>
            <a:spLocks noGrp="1"/>
          </p:cNvSpPr>
          <p:nvPr>
            <p:ph sz="quarter" idx="12"/>
          </p:nvPr>
        </p:nvSpPr>
        <p:spPr>
          <a:xfrm>
            <a:off x="975360" y="2615184"/>
            <a:ext cx="10241280" cy="331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034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descr="A close-up of a tree&#10;&#10;Description automatically generated with medium confidence">
            <a:extLst>
              <a:ext uri="{FF2B5EF4-FFF2-40B4-BE49-F238E27FC236}">
                <a16:creationId xmlns:a16="http://schemas.microsoft.com/office/drawing/2014/main"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291072" y="978408"/>
            <a:ext cx="4974336"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29" name="Text Placeholder 2">
            <a:extLst>
              <a:ext uri="{FF2B5EF4-FFF2-40B4-BE49-F238E27FC236}">
                <a16:creationId xmlns:a16="http://schemas.microsoft.com/office/drawing/2014/main" id="{DEF26CDF-94D4-BA22-7D14-8D3289040C90}"/>
              </a:ext>
            </a:extLst>
          </p:cNvPr>
          <p:cNvSpPr>
            <a:spLocks noGrp="1"/>
          </p:cNvSpPr>
          <p:nvPr>
            <p:ph type="body" idx="1"/>
          </p:nvPr>
        </p:nvSpPr>
        <p:spPr>
          <a:xfrm>
            <a:off x="6291072" y="2322576"/>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3">
            <a:extLst>
              <a:ext uri="{FF2B5EF4-FFF2-40B4-BE49-F238E27FC236}">
                <a16:creationId xmlns:a16="http://schemas.microsoft.com/office/drawing/2014/main" id="{0017BF0C-B2B7-932F-A9AE-5BFAE4AB5C4D}"/>
              </a:ext>
            </a:extLst>
          </p:cNvPr>
          <p:cNvSpPr>
            <a:spLocks noGrp="1"/>
          </p:cNvSpPr>
          <p:nvPr>
            <p:ph sz="half" idx="2"/>
          </p:nvPr>
        </p:nvSpPr>
        <p:spPr>
          <a:xfrm>
            <a:off x="6289612" y="2770632"/>
            <a:ext cx="5065776" cy="1554480"/>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4">
            <a:extLst>
              <a:ext uri="{FF2B5EF4-FFF2-40B4-BE49-F238E27FC236}">
                <a16:creationId xmlns:a16="http://schemas.microsoft.com/office/drawing/2014/main" id="{DEAB8B47-DF86-7C9F-F027-2D4D22B2EA50}"/>
              </a:ext>
            </a:extLst>
          </p:cNvPr>
          <p:cNvSpPr>
            <a:spLocks noGrp="1"/>
          </p:cNvSpPr>
          <p:nvPr>
            <p:ph type="body" sz="quarter" idx="3"/>
          </p:nvPr>
        </p:nvSpPr>
        <p:spPr>
          <a:xfrm>
            <a:off x="6289612" y="4361688"/>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289612" y="4791456"/>
            <a:ext cx="5065776" cy="1408176"/>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8" name="Picture 37" descr="A group of flowers&#10;&#10;Description automatically generated with low confidence">
            <a:extLst>
              <a:ext uri="{FF2B5EF4-FFF2-40B4-BE49-F238E27FC236}">
                <a16:creationId xmlns:a16="http://schemas.microsoft.com/office/drawing/2014/main" id="{5B08C513-7071-2499-7E9D-CFD5A027C0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Text Placeholder 33">
            <a:extLst>
              <a:ext uri="{FF2B5EF4-FFF2-40B4-BE49-F238E27FC236}">
                <a16:creationId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8546F5-5752-9595-980A-9978EC65B179}"/>
              </a:ext>
            </a:extLst>
          </p:cNvPr>
          <p:cNvSpPr/>
          <p:nvPr userDrawn="1"/>
        </p:nvSpPr>
        <p:spPr>
          <a:xfrm>
            <a:off x="491679" y="319214"/>
            <a:ext cx="11208641" cy="585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8B1DFD-B7E9-D65B-0A47-8D442617B0D0}"/>
              </a:ext>
            </a:extLst>
          </p:cNvPr>
          <p:cNvCxnSpPr>
            <a:cxnSpLocks/>
          </p:cNvCxnSpPr>
          <p:nvPr userDrawn="1"/>
        </p:nvCxnSpPr>
        <p:spPr>
          <a:xfrm>
            <a:off x="837235" y="1767119"/>
            <a:ext cx="105165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mollusk, insect&#10;&#10;Description automatically generated">
            <a:extLst>
              <a:ext uri="{FF2B5EF4-FFF2-40B4-BE49-F238E27FC236}">
                <a16:creationId xmlns:a16="http://schemas.microsoft.com/office/drawing/2014/main" id="{4190CCC3-E5E8-9E96-318B-F3F62E2328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658" y="1631192"/>
            <a:ext cx="1207554" cy="354511"/>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124712"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124712" y="2629116"/>
            <a:ext cx="3200400" cy="3320861"/>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498848"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498848"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15" name="Text Placeholder 4">
            <a:extLst>
              <a:ext uri="{FF2B5EF4-FFF2-40B4-BE49-F238E27FC236}">
                <a16:creationId xmlns:a16="http://schemas.microsoft.com/office/drawing/2014/main" id="{F270D939-D128-D431-82CE-9C15D5A7AA9A}"/>
              </a:ext>
            </a:extLst>
          </p:cNvPr>
          <p:cNvSpPr>
            <a:spLocks noGrp="1"/>
          </p:cNvSpPr>
          <p:nvPr>
            <p:ph type="body" sz="quarter" idx="13"/>
          </p:nvPr>
        </p:nvSpPr>
        <p:spPr>
          <a:xfrm>
            <a:off x="7909560"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4AAE69C6-BB37-BC70-8424-BC928D19C91A}"/>
              </a:ext>
            </a:extLst>
          </p:cNvPr>
          <p:cNvSpPr>
            <a:spLocks noGrp="1"/>
          </p:cNvSpPr>
          <p:nvPr>
            <p:ph sz="quarter" idx="14"/>
          </p:nvPr>
        </p:nvSpPr>
        <p:spPr>
          <a:xfrm>
            <a:off x="7909560"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9908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picture containing fabric&#10;&#10;Description automatically generated">
            <a:extLst>
              <a:ext uri="{FF2B5EF4-FFF2-40B4-BE49-F238E27FC236}">
                <a16:creationId xmlns:a16="http://schemas.microsoft.com/office/drawing/2014/main" id="{E0606CB6-3E28-F128-51B5-3786D7404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8" name="Rectangle 17">
            <a:extLst>
              <a:ext uri="{FF2B5EF4-FFF2-40B4-BE49-F238E27FC236}">
                <a16:creationId xmlns:a16="http://schemas.microsoft.com/office/drawing/2014/main" id="{E64BBC1B-7DD9-DA00-15CC-B446DA472005}"/>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lower, plant&#10;&#10;Description automatically generated">
            <a:extLst>
              <a:ext uri="{FF2B5EF4-FFF2-40B4-BE49-F238E27FC236}">
                <a16:creationId xmlns:a16="http://schemas.microsoft.com/office/drawing/2014/main" id="{C88A03B2-8C41-A023-CB90-5F79A1F01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pic>
        <p:nvPicPr>
          <p:cNvPr id="10" name="Picture 9" descr="A close-up of a flower&#10;&#10;Description automatically generated with low confidence">
            <a:extLst>
              <a:ext uri="{FF2B5EF4-FFF2-40B4-BE49-F238E27FC236}">
                <a16:creationId xmlns:a16="http://schemas.microsoft.com/office/drawing/2014/main" id="{9EA6110C-517A-C447-DB03-9A264F112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9809" y="1695833"/>
            <a:ext cx="1155700" cy="4318000"/>
          </a:xfrm>
          <a:prstGeom prst="rect">
            <a:avLst/>
          </a:prstGeom>
        </p:spPr>
      </p:pic>
      <p:pic>
        <p:nvPicPr>
          <p:cNvPr id="12" name="Picture 11" descr="A close-up of a flower&#10;&#10;Description automatically generated with low confidence">
            <a:extLst>
              <a:ext uri="{FF2B5EF4-FFF2-40B4-BE49-F238E27FC236}">
                <a16:creationId xmlns:a16="http://schemas.microsoft.com/office/drawing/2014/main" id="{DC4249CD-2B45-A435-5B21-CFA704213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6749" y="381916"/>
            <a:ext cx="1155700" cy="4318000"/>
          </a:xfrm>
          <a:prstGeom prst="rect">
            <a:avLst/>
          </a:prstGeom>
        </p:spPr>
      </p:pic>
      <p:sp>
        <p:nvSpPr>
          <p:cNvPr id="14" name="Rectangle 13">
            <a:extLst>
              <a:ext uri="{FF2B5EF4-FFF2-40B4-BE49-F238E27FC236}">
                <a16:creationId xmlns:a16="http://schemas.microsoft.com/office/drawing/2014/main"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711D903-56F9-B09B-0443-A76786804823}"/>
              </a:ext>
            </a:extLst>
          </p:cNvPr>
          <p:cNvSpPr/>
          <p:nvPr userDrawn="1"/>
        </p:nvSpPr>
        <p:spPr>
          <a:xfrm>
            <a:off x="1131655" y="2264499"/>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D91551-9B41-0ACF-0BE6-9D174E6957FD}"/>
              </a:ext>
            </a:extLst>
          </p:cNvPr>
          <p:cNvSpPr>
            <a:spLocks noGrp="1"/>
          </p:cNvSpPr>
          <p:nvPr>
            <p:ph type="title"/>
          </p:nvPr>
        </p:nvSpPr>
        <p:spPr>
          <a:xfrm>
            <a:off x="1472184" y="2889504"/>
            <a:ext cx="2852928" cy="1088136"/>
          </a:xfrm>
        </p:spPr>
        <p:txBody>
          <a:bodyPr/>
          <a:lstStyle>
            <a:lvl1pPr algn="ctr">
              <a:defRPr/>
            </a:lvl1pPr>
          </a:lstStyle>
          <a:p>
            <a:r>
              <a:rPr lang="en-US"/>
              <a:t>Click to edit Master title style</a:t>
            </a:r>
          </a:p>
        </p:txBody>
      </p:sp>
      <p:sp>
        <p:nvSpPr>
          <p:cNvPr id="19" name="Content Placeholder 2">
            <a:extLst>
              <a:ext uri="{FF2B5EF4-FFF2-40B4-BE49-F238E27FC236}">
                <a16:creationId xmlns:a16="http://schemas.microsoft.com/office/drawing/2014/main" id="{545D3FB1-678F-0A9A-CCB6-435CE57DA0F6}"/>
              </a:ext>
            </a:extLst>
          </p:cNvPr>
          <p:cNvSpPr>
            <a:spLocks noGrp="1"/>
          </p:cNvSpPr>
          <p:nvPr>
            <p:ph idx="1"/>
          </p:nvPr>
        </p:nvSpPr>
        <p:spPr>
          <a:xfrm>
            <a:off x="8211312" y="2011680"/>
            <a:ext cx="2999232" cy="2843784"/>
          </a:xfrm>
        </p:spPr>
        <p:txBody>
          <a:bodyPr anchor="ctr">
            <a:normAutofit/>
          </a:bodyPr>
          <a:lstStyle>
            <a:lvl1pPr marL="0" indent="0" algn="l">
              <a:lnSpc>
                <a:spcPct val="150000"/>
              </a:lnSpc>
              <a:buNone/>
              <a:defRPr sz="2400">
                <a:latin typeface="Gill Sans Nova Light" panose="020F0302020204030204" pitchFamily="34" charset="0"/>
                <a:cs typeface="Gill Sans Nova Light" panose="020F0302020204030204" pitchFamily="34" charset="0"/>
              </a:defRPr>
            </a:lvl1pPr>
            <a:lvl2pPr algn="l">
              <a:lnSpc>
                <a:spcPct val="150000"/>
              </a:lnSpc>
              <a:defRPr sz="20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82466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Title 1">
            <a:extLst>
              <a:ext uri="{FF2B5EF4-FFF2-40B4-BE49-F238E27FC236}">
                <a16:creationId xmlns:a16="http://schemas.microsoft.com/office/drawing/2014/main" id="{C48BE494-2D3C-A618-4422-6EA9496986D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119B248-9F11-0A11-E6AF-776D371E14A3}"/>
              </a:ext>
            </a:extLst>
          </p:cNvPr>
          <p:cNvSpPr>
            <a:spLocks noGrp="1"/>
          </p:cNvSpPr>
          <p:nvPr>
            <p:ph type="ftr" sz="quarter" idx="10"/>
          </p:nvPr>
        </p:nvSpPr>
        <p:spPr/>
        <p:txBody>
          <a:bodyPr/>
          <a:lstStyle/>
          <a:p>
            <a:r>
              <a:rPr lang="en-US"/>
              <a:t>Presentation title</a:t>
            </a:r>
            <a:endParaRPr lang="en-US" dirty="0"/>
          </a:p>
        </p:txBody>
      </p:sp>
      <p:sp>
        <p:nvSpPr>
          <p:cNvPr id="8" name="Slide Number Placeholder 7">
            <a:extLst>
              <a:ext uri="{FF2B5EF4-FFF2-40B4-BE49-F238E27FC236}">
                <a16:creationId xmlns:a16="http://schemas.microsoft.com/office/drawing/2014/main" id="{85EFD48A-F270-E4EE-7C35-F4304F3DDF3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mollusk, insect&#10;&#10;Description automatically generated">
            <a:extLst>
              <a:ext uri="{FF2B5EF4-FFF2-40B4-BE49-F238E27FC236}">
                <a16:creationId xmlns:a16="http://schemas.microsoft.com/office/drawing/2014/main"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Title 1">
            <a:extLst>
              <a:ext uri="{FF2B5EF4-FFF2-40B4-BE49-F238E27FC236}">
                <a16:creationId xmlns:a16="http://schemas.microsoft.com/office/drawing/2014/main" id="{5B38128B-385C-B928-A4A8-BD98929D3DD4}"/>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4" name="Picture 3" descr="A picture containing fabric&#10;&#10;Description automatically generated">
            <a:extLst>
              <a:ext uri="{FF2B5EF4-FFF2-40B4-BE49-F238E27FC236}">
                <a16:creationId xmlns:a16="http://schemas.microsoft.com/office/drawing/2014/main" id="{ABAD6905-AD97-1EAF-A4A3-D0BB13B12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0" name="Rectangle 9">
            <a:extLst>
              <a:ext uri="{FF2B5EF4-FFF2-40B4-BE49-F238E27FC236}">
                <a16:creationId xmlns:a16="http://schemas.microsoft.com/office/drawing/2014/main" id="{63BCB4CA-03FB-81F4-F8A2-FA9C0DBDEB11}"/>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group of flowers&#10;&#10;Description automatically generated with low confidence">
            <a:extLst>
              <a:ext uri="{FF2B5EF4-FFF2-40B4-BE49-F238E27FC236}">
                <a16:creationId xmlns:a16="http://schemas.microsoft.com/office/drawing/2014/main" id="{138EDBF7-FA56-2BF9-ECFA-6C39FEE8F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59852" flipH="1">
            <a:off x="1760954" y="2048834"/>
            <a:ext cx="1230524" cy="22873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183880" y="978408"/>
            <a:ext cx="3749040"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8183880" y="2194560"/>
            <a:ext cx="3749040" cy="4306824"/>
          </a:xfrm>
        </p:spPr>
        <p:txBody>
          <a:bodyPr>
            <a:normAutofit/>
          </a:bodyPr>
          <a:lstStyle>
            <a:lvl1pPr marL="0" indent="0">
              <a:lnSpc>
                <a:spcPct val="150000"/>
              </a:lnSpc>
              <a:buClr>
                <a:srgbClr val="73292A"/>
              </a:buClr>
              <a:buNone/>
              <a:defRPr sz="2400"/>
            </a:lvl1pPr>
            <a:lvl2pPr marL="228600">
              <a:buClr>
                <a:srgbClr val="73292A"/>
              </a:buClr>
              <a:defRPr sz="2000"/>
            </a:lvl2pPr>
            <a:lvl3pPr marL="685800">
              <a:buClr>
                <a:srgbClr val="73292A"/>
              </a:buClr>
              <a:defRPr sz="1800"/>
            </a:lvl3pPr>
            <a:lvl4pPr marL="1143000">
              <a:buClr>
                <a:srgbClr val="73292A"/>
              </a:buClr>
              <a:defRPr sz="1600"/>
            </a:lvl4pPr>
            <a:lvl5pPr marL="1600200">
              <a:buClr>
                <a:srgbClr val="73292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A picture containing flower, plant&#10;&#10;Description automatically generated">
            <a:extLst>
              <a:ext uri="{FF2B5EF4-FFF2-40B4-BE49-F238E27FC236}">
                <a16:creationId xmlns:a16="http://schemas.microsoft.com/office/drawing/2014/main" id="{0FE36A83-31CF-DF76-5708-55ED9FB707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sp>
        <p:nvSpPr>
          <p:cNvPr id="11" name="Text Placeholder 33">
            <a:extLst>
              <a:ext uri="{FF2B5EF4-FFF2-40B4-BE49-F238E27FC236}">
                <a16:creationId xmlns:a16="http://schemas.microsoft.com/office/drawing/2014/main" id="{5BF6365E-74A9-6D7B-5F20-7C29F29017E5}"/>
              </a:ext>
            </a:extLst>
          </p:cNvPr>
          <p:cNvSpPr>
            <a:spLocks noGrp="1"/>
          </p:cNvSpPr>
          <p:nvPr>
            <p:ph type="body" sz="quarter" idx="13" hasCustomPrompt="1"/>
          </p:nvPr>
        </p:nvSpPr>
        <p:spPr>
          <a:xfrm>
            <a:off x="1225296"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95398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B4DE27-1913-8274-9943-46641EA0DAB7}"/>
              </a:ext>
            </a:extLst>
          </p:cNvPr>
          <p:cNvSpPr/>
          <p:nvPr userDrawn="1"/>
        </p:nvSpPr>
        <p:spPr>
          <a:xfrm>
            <a:off x="1174276" y="-756"/>
            <a:ext cx="9843449" cy="569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F901AB4A-AE17-BFA4-697C-75EC6407E147}"/>
              </a:ext>
            </a:extLst>
          </p:cNvPr>
          <p:cNvSpPr/>
          <p:nvPr userDrawn="1"/>
        </p:nvSpPr>
        <p:spPr>
          <a:xfrm>
            <a:off x="1604189" y="-13446"/>
            <a:ext cx="8983623" cy="52577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C7F01FE-99A8-35BD-05A1-6D93A2578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2833" y="5110810"/>
            <a:ext cx="1207554" cy="354511"/>
          </a:xfrm>
          <a:prstGeom prst="rect">
            <a:avLst/>
          </a:prstGeom>
        </p:spPr>
      </p:pic>
      <p:pic>
        <p:nvPicPr>
          <p:cNvPr id="13" name="Picture 12">
            <a:extLst>
              <a:ext uri="{FF2B5EF4-FFF2-40B4-BE49-F238E27FC236}">
                <a16:creationId xmlns:a16="http://schemas.microsoft.com/office/drawing/2014/main" id="{E66660DF-FD7A-4340-E854-B4680A6B8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202474" y="-1953000"/>
            <a:ext cx="1485900" cy="53721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748028" y="1389888"/>
            <a:ext cx="8695944"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2223516" y="2651760"/>
            <a:ext cx="7744968" cy="2697480"/>
          </a:xfrm>
        </p:spPr>
        <p:txBody>
          <a:bodyPr>
            <a:normAutofit/>
          </a:bodyPr>
          <a:lstStyle>
            <a:lvl1pPr marL="0" indent="0" algn="ctr">
              <a:lnSpc>
                <a:spcPct val="100000"/>
              </a:lnSpc>
              <a:buNone/>
              <a:defRPr sz="2000">
                <a:latin typeface="Gill Sans Nova Light" panose="020F0302020204030204" pitchFamily="34" charset="0"/>
                <a:cs typeface="Gill Sans Nova Light" panose="020F0302020204030204" pitchFamily="34" charset="0"/>
              </a:defRPr>
            </a:lvl1pPr>
            <a:lvl2pPr algn="ctr">
              <a:lnSpc>
                <a:spcPct val="100000"/>
              </a:lnSpc>
              <a:defRPr sz="18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
        <p:nvSpPr>
          <p:cNvPr id="14" name="Footer Placeholder 13">
            <a:extLst>
              <a:ext uri="{FF2B5EF4-FFF2-40B4-BE49-F238E27FC236}">
                <a16:creationId xmlns:a16="http://schemas.microsoft.com/office/drawing/2014/main" id="{2F05D25C-B703-1868-603E-D468EF44D794}"/>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D8FDB2CC-A975-BC07-042A-228D387E516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2026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ADFA29-47E3-2E16-12B7-D8031DC04C0D}"/>
              </a:ext>
            </a:extLst>
          </p:cNvPr>
          <p:cNvSpPr/>
          <p:nvPr userDrawn="1"/>
        </p:nvSpPr>
        <p:spPr>
          <a:xfrm>
            <a:off x="0" y="3377183"/>
            <a:ext cx="12192000" cy="232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plant&#10;&#10;Description automatically generated with low confidence">
            <a:extLst>
              <a:ext uri="{FF2B5EF4-FFF2-40B4-BE49-F238E27FC236}">
                <a16:creationId xmlns:a16="http://schemas.microsoft.com/office/drawing/2014/main" id="{D373DB44-C887-96AC-D32D-B7656F28F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87322" y="3187511"/>
            <a:ext cx="1422400" cy="5283200"/>
          </a:xfrm>
          <a:prstGeom prst="rect">
            <a:avLst/>
          </a:prstGeom>
        </p:spPr>
      </p:pic>
      <p:pic>
        <p:nvPicPr>
          <p:cNvPr id="9" name="Picture 8" descr="A picture containing bedclothes, fabric&#10;&#10;Description automatically generated">
            <a:extLst>
              <a:ext uri="{FF2B5EF4-FFF2-40B4-BE49-F238E27FC236}">
                <a16:creationId xmlns:a16="http://schemas.microsoft.com/office/drawing/2014/main" id="{6A080FF9-A96B-AA38-428D-5F2CF533D0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400022" y="287485"/>
            <a:ext cx="1485900" cy="5372100"/>
          </a:xfrm>
          <a:prstGeom prst="rect">
            <a:avLst/>
          </a:prstGeom>
        </p:spPr>
      </p:pic>
      <p:sp>
        <p:nvSpPr>
          <p:cNvPr id="13" name="Rectangle 12">
            <a:extLst>
              <a:ext uri="{FF2B5EF4-FFF2-40B4-BE49-F238E27FC236}">
                <a16:creationId xmlns:a16="http://schemas.microsoft.com/office/drawing/2014/main" id="{25150280-02E2-686D-A130-65EBDA15EF13}"/>
              </a:ext>
            </a:extLst>
          </p:cNvPr>
          <p:cNvSpPr/>
          <p:nvPr userDrawn="1"/>
        </p:nvSpPr>
        <p:spPr>
          <a:xfrm>
            <a:off x="232651" y="3633264"/>
            <a:ext cx="11740896" cy="178975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Light" panose="020B0302020104020203" pitchFamily="34" charset="-79"/>
              <a:cs typeface="Gill Sans Light" panose="020B0302020104020203" pitchFamily="34" charset="-79"/>
            </a:endParaRPr>
          </a:p>
        </p:txBody>
      </p:sp>
      <p:pic>
        <p:nvPicPr>
          <p:cNvPr id="15" name="Picture 14" descr="A picture containing ceramic ware, porcelain&#10;&#10;Description automatically generated">
            <a:extLst>
              <a:ext uri="{FF2B5EF4-FFF2-40B4-BE49-F238E27FC236}">
                <a16:creationId xmlns:a16="http://schemas.microsoft.com/office/drawing/2014/main" id="{3DD4D68C-6665-333E-98E8-785116A05A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90193">
            <a:off x="6957396" y="5090392"/>
            <a:ext cx="856832" cy="83252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27E0939A-D971-0D79-9B6D-834913C959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62979" y="3252854"/>
            <a:ext cx="1206427" cy="621355"/>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userDrawn="1">
            <p:ph type="title"/>
          </p:nvPr>
        </p:nvSpPr>
        <p:spPr>
          <a:xfrm>
            <a:off x="1153668" y="3977640"/>
            <a:ext cx="9884664" cy="731520"/>
          </a:xfrm>
        </p:spPr>
        <p:txBody>
          <a:bodyPr anchor="b">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userDrawn="1">
            <p:ph type="body" idx="1"/>
          </p:nvPr>
        </p:nvSpPr>
        <p:spPr>
          <a:xfrm>
            <a:off x="1153668" y="4700016"/>
            <a:ext cx="9884664" cy="457200"/>
          </a:xfrm>
        </p:spPr>
        <p:txBody>
          <a:bodyPr anchor="ct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1825625"/>
            <a:ext cx="10515600" cy="4370832"/>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09600" y="1600200"/>
            <a:ext cx="10972800" cy="457200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25109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abric&#10;&#10;Description automatically generated">
            <a:extLst>
              <a:ext uri="{FF2B5EF4-FFF2-40B4-BE49-F238E27FC236}">
                <a16:creationId xmlns:a16="http://schemas.microsoft.com/office/drawing/2014/main"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Rectangle 11">
            <a:extLst>
              <a:ext uri="{FF2B5EF4-FFF2-40B4-BE49-F238E27FC236}">
                <a16:creationId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flower, plant&#10;&#10;Description automatically generated">
            <a:extLst>
              <a:ext uri="{FF2B5EF4-FFF2-40B4-BE49-F238E27FC236}">
                <a16:creationId xmlns:a16="http://schemas.microsoft.com/office/drawing/2014/main"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Picture 18" descr="A picture containing mollusk, insect&#10;&#10;Description automatically generated">
            <a:extLst>
              <a:ext uri="{FF2B5EF4-FFF2-40B4-BE49-F238E27FC236}">
                <a16:creationId xmlns:a16="http://schemas.microsoft.com/office/drawing/2014/main"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743456" y="2404872"/>
            <a:ext cx="8705088" cy="2002536"/>
          </a:xfrm>
        </p:spPr>
        <p:txBody>
          <a:bodyPr anchor="t">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743454" y="3964517"/>
            <a:ext cx="8705089" cy="457200"/>
          </a:xfrm>
        </p:spPr>
        <p:txBody>
          <a:bodyPr anchor="ctr"/>
          <a:lstStyle>
            <a:lvl1pPr marL="0" indent="0" algn="ctr">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Text Placeholder 24">
            <a:extLst>
              <a:ext uri="{FF2B5EF4-FFF2-40B4-BE49-F238E27FC236}">
                <a16:creationId xmlns:a16="http://schemas.microsoft.com/office/drawing/2014/main" id="{F5E2B84E-B4F2-ED93-8084-ECFC3B9C380F}"/>
              </a:ext>
            </a:extLst>
          </p:cNvPr>
          <p:cNvSpPr>
            <a:spLocks noGrp="1"/>
          </p:cNvSpPr>
          <p:nvPr>
            <p:ph type="body" sz="quarter" idx="11" hasCustomPrompt="1"/>
          </p:nvPr>
        </p:nvSpPr>
        <p:spPr>
          <a:xfrm>
            <a:off x="10149667" y="3189069"/>
            <a:ext cx="945473" cy="1936750"/>
          </a:xfrm>
        </p:spPr>
        <p:txBody>
          <a:bodyPr>
            <a:noAutofit/>
          </a:bodyPr>
          <a:lstStyle>
            <a:lvl1pPr marL="0" indent="0">
              <a:buNone/>
              <a:defRPr sz="14000" b="1">
                <a:solidFill>
                  <a:schemeClr val="tx2"/>
                </a:solidFill>
                <a:latin typeface="+mj-lt"/>
              </a:defRPr>
            </a:lvl1pPr>
          </a:lstStyle>
          <a:p>
            <a:pPr lvl="0"/>
            <a:r>
              <a:rPr lang="en-US" dirty="0"/>
              <a:t>”</a:t>
            </a:r>
          </a:p>
        </p:txBody>
      </p:sp>
      <p:sp>
        <p:nvSpPr>
          <p:cNvPr id="28" name="Text Placeholder 24">
            <a:extLst>
              <a:ext uri="{FF2B5EF4-FFF2-40B4-BE49-F238E27FC236}">
                <a16:creationId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a:noAutofit/>
          </a:bodyPr>
          <a:lstStyle>
            <a:lvl1pPr marL="0" indent="0">
              <a:buNone/>
              <a:defRPr sz="14000" b="1">
                <a:solidFill>
                  <a:schemeClr val="tx2"/>
                </a:solidFill>
                <a:latin typeface="+mj-lt"/>
              </a:defRPr>
            </a:lvl1pPr>
          </a:lstStyle>
          <a:p>
            <a:pPr lvl="0"/>
            <a:r>
              <a:rPr lang="en-US" dirty="0"/>
              <a:t>“</a:t>
            </a:r>
          </a:p>
        </p:txBody>
      </p:sp>
    </p:spTree>
    <p:extLst>
      <p:ext uri="{BB962C8B-B14F-4D97-AF65-F5344CB8AC3E}">
        <p14:creationId xmlns:p14="http://schemas.microsoft.com/office/powerpoint/2010/main" val="317870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326173"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328309"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3828270"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763663" y="3926721"/>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765799" y="4286611"/>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216065"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218201"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8733074"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666331"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668467"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51968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106424"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106424"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6" name="Picture Placeholder 17">
            <a:extLst>
              <a:ext uri="{FF2B5EF4-FFF2-40B4-BE49-F238E27FC236}">
                <a16:creationId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5" name="Text Placeholder 19">
            <a:extLst>
              <a:ext uri="{FF2B5EF4-FFF2-40B4-BE49-F238E27FC236}">
                <a16:creationId xmlns:a16="http://schemas.microsoft.com/office/drawing/2014/main" id="{A6866782-6675-4F37-E5D2-68CB0191C1A7}"/>
              </a:ext>
            </a:extLst>
          </p:cNvPr>
          <p:cNvSpPr>
            <a:spLocks noGrp="1"/>
          </p:cNvSpPr>
          <p:nvPr>
            <p:ph type="body" sz="quarter" idx="25"/>
          </p:nvPr>
        </p:nvSpPr>
        <p:spPr>
          <a:xfrm>
            <a:off x="1106424"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4" name="Text Placeholder 19">
            <a:extLst>
              <a:ext uri="{FF2B5EF4-FFF2-40B4-BE49-F238E27FC236}">
                <a16:creationId xmlns:a16="http://schemas.microsoft.com/office/drawing/2014/main" id="{9F53AB27-DDFA-AA5D-8253-546C9BBA9CE7}"/>
              </a:ext>
            </a:extLst>
          </p:cNvPr>
          <p:cNvSpPr>
            <a:spLocks noGrp="1"/>
          </p:cNvSpPr>
          <p:nvPr>
            <p:ph type="body" sz="quarter" idx="24"/>
          </p:nvPr>
        </p:nvSpPr>
        <p:spPr>
          <a:xfrm>
            <a:off x="1106424"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422675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639312"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639312"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6" name="Picture Placeholder 17">
            <a:extLst>
              <a:ext uri="{FF2B5EF4-FFF2-40B4-BE49-F238E27FC236}">
                <a16:creationId xmlns:a16="http://schemas.microsoft.com/office/drawing/2014/main" id="{DD9CE7E9-3BC2-0321-457B-61D363708B38}"/>
              </a:ext>
            </a:extLst>
          </p:cNvPr>
          <p:cNvSpPr>
            <a:spLocks noGrp="1" noChangeAspect="1"/>
          </p:cNvSpPr>
          <p:nvPr>
            <p:ph type="pic" sz="quarter" idx="29"/>
          </p:nvPr>
        </p:nvSpPr>
        <p:spPr>
          <a:xfrm>
            <a:off x="422675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3" name="Text Placeholder 19">
            <a:extLst>
              <a:ext uri="{FF2B5EF4-FFF2-40B4-BE49-F238E27FC236}">
                <a16:creationId xmlns:a16="http://schemas.microsoft.com/office/drawing/2014/main" id="{70DD1941-A469-A457-B987-E0E2C300A8AE}"/>
              </a:ext>
            </a:extLst>
          </p:cNvPr>
          <p:cNvSpPr>
            <a:spLocks noGrp="1"/>
          </p:cNvSpPr>
          <p:nvPr>
            <p:ph type="body" sz="quarter" idx="31"/>
          </p:nvPr>
        </p:nvSpPr>
        <p:spPr>
          <a:xfrm>
            <a:off x="3639312"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18" name="Text Placeholder 19">
            <a:extLst>
              <a:ext uri="{FF2B5EF4-FFF2-40B4-BE49-F238E27FC236}">
                <a16:creationId xmlns:a16="http://schemas.microsoft.com/office/drawing/2014/main" id="{D6B84B7D-A7EC-6FE1-9925-F78AF0DE230F}"/>
              </a:ext>
            </a:extLst>
          </p:cNvPr>
          <p:cNvSpPr>
            <a:spLocks noGrp="1"/>
          </p:cNvSpPr>
          <p:nvPr>
            <p:ph type="body" sz="quarter" idx="30"/>
          </p:nvPr>
        </p:nvSpPr>
        <p:spPr>
          <a:xfrm>
            <a:off x="3639312"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172200"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172200"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4" name="Picture Placeholder 17">
            <a:extLst>
              <a:ext uri="{FF2B5EF4-FFF2-40B4-BE49-F238E27FC236}">
                <a16:creationId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7" name="Text Placeholder 19">
            <a:extLst>
              <a:ext uri="{FF2B5EF4-FFF2-40B4-BE49-F238E27FC236}">
                <a16:creationId xmlns:a16="http://schemas.microsoft.com/office/drawing/2014/main" id="{FA370BF1-09EC-DBE1-5118-8A92A0F90BC4}"/>
              </a:ext>
            </a:extLst>
          </p:cNvPr>
          <p:cNvSpPr>
            <a:spLocks noGrp="1"/>
          </p:cNvSpPr>
          <p:nvPr>
            <p:ph type="body" sz="quarter" idx="33"/>
          </p:nvPr>
        </p:nvSpPr>
        <p:spPr>
          <a:xfrm>
            <a:off x="6172200"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5" name="Text Placeholder 19">
            <a:extLst>
              <a:ext uri="{FF2B5EF4-FFF2-40B4-BE49-F238E27FC236}">
                <a16:creationId xmlns:a16="http://schemas.microsoft.com/office/drawing/2014/main" id="{5089D72C-E865-F5D3-CB1E-050AEF684453}"/>
              </a:ext>
            </a:extLst>
          </p:cNvPr>
          <p:cNvSpPr>
            <a:spLocks noGrp="1"/>
          </p:cNvSpPr>
          <p:nvPr>
            <p:ph type="body" sz="quarter" idx="32"/>
          </p:nvPr>
        </p:nvSpPr>
        <p:spPr>
          <a:xfrm>
            <a:off x="6172200"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705088"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705088"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7" name="Picture Placeholder 17">
            <a:extLst>
              <a:ext uri="{FF2B5EF4-FFF2-40B4-BE49-F238E27FC236}">
                <a16:creationId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2" name="Text Placeholder 19">
            <a:extLst>
              <a:ext uri="{FF2B5EF4-FFF2-40B4-BE49-F238E27FC236}">
                <a16:creationId xmlns:a16="http://schemas.microsoft.com/office/drawing/2014/main" id="{46CBECF2-D93E-3DF9-064C-CB4A3262B691}"/>
              </a:ext>
            </a:extLst>
          </p:cNvPr>
          <p:cNvSpPr>
            <a:spLocks noGrp="1"/>
          </p:cNvSpPr>
          <p:nvPr>
            <p:ph type="body" sz="quarter" idx="35"/>
          </p:nvPr>
        </p:nvSpPr>
        <p:spPr>
          <a:xfrm>
            <a:off x="8705088"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1" name="Text Placeholder 19">
            <a:extLst>
              <a:ext uri="{FF2B5EF4-FFF2-40B4-BE49-F238E27FC236}">
                <a16:creationId xmlns:a16="http://schemas.microsoft.com/office/drawing/2014/main" id="{71E06E16-A083-B853-8155-7FF97AD1DE8F}"/>
              </a:ext>
            </a:extLst>
          </p:cNvPr>
          <p:cNvSpPr>
            <a:spLocks noGrp="1"/>
          </p:cNvSpPr>
          <p:nvPr>
            <p:ph type="body" sz="quarter" idx="34"/>
          </p:nvPr>
        </p:nvSpPr>
        <p:spPr>
          <a:xfrm>
            <a:off x="8705088"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2232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228600" y="6356350"/>
            <a:ext cx="4114800" cy="365125"/>
          </a:xfrm>
          <a:prstGeom prst="rect">
            <a:avLst/>
          </a:prstGeom>
        </p:spPr>
        <p:txBody>
          <a:bodyPr vert="horz" lIns="91440" tIns="45720" rIns="91440" bIns="45720" rtlCol="0" anchor="ctr"/>
          <a:lstStyle>
            <a:lvl1pPr algn="l">
              <a:defRPr sz="1200">
                <a:solidFill>
                  <a:schemeClr val="tx1"/>
                </a:solidFill>
                <a:latin typeface="Gill Sans Nova Light" panose="020F0302020204030204" pitchFamily="34" charset="0"/>
                <a:cs typeface="Gill Sans Nova Light" panose="020F0302020204030204" pitchFamily="34" charset="0"/>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208008" y="6356350"/>
            <a:ext cx="2743200" cy="365125"/>
          </a:xfrm>
          <a:prstGeom prst="rect">
            <a:avLst/>
          </a:prstGeom>
        </p:spPr>
        <p:txBody>
          <a:bodyPr vert="horz" lIns="91440" tIns="45720" rIns="91440" bIns="45720" rtlCol="0" anchor="ctr"/>
          <a:lstStyle>
            <a:lvl1pPr algn="r">
              <a:defRPr sz="1200">
                <a:solidFill>
                  <a:schemeClr val="tx1"/>
                </a:solidFill>
                <a:latin typeface="Gill Sans Nova Light" panose="020F0302020204030204" pitchFamily="34" charset="0"/>
                <a:cs typeface="Gill Sans Nova Light" panose="020F030202020403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9" r:id="rId3"/>
    <p:sldLayoutId id="2147483651" r:id="rId4"/>
    <p:sldLayoutId id="2147483650" r:id="rId5"/>
    <p:sldLayoutId id="2147483663" r:id="rId6"/>
    <p:sldLayoutId id="2147483665" r:id="rId7"/>
    <p:sldLayoutId id="2147483660" r:id="rId8"/>
    <p:sldLayoutId id="2147483661" r:id="rId9"/>
    <p:sldLayoutId id="2147483662" r:id="rId10"/>
    <p:sldLayoutId id="2147483666" r:id="rId11"/>
    <p:sldLayoutId id="2147483653" r:id="rId12"/>
    <p:sldLayoutId id="2147483664" r:id="rId13"/>
    <p:sldLayoutId id="2147483667" r:id="rId14"/>
    <p:sldLayoutId id="2147483652" r:id="rId15"/>
    <p:sldLayoutId id="2147483654" r:id="rId16"/>
    <p:sldLayoutId id="2147483655" r:id="rId17"/>
    <p:sldLayoutId id="2147483656" r:id="rId18"/>
    <p:sldLayoutId id="2147483657" r:id="rId19"/>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hyperlink" Target="https://www.firstvoices.com/explore/FV/sections/Data/Ktunaxa/Ktunaxa/Ktunaxa/learn/words?page=1&amp;pageSize=10" TargetMode="External"/><Relationship Id="rId3" Type="http://schemas.openxmlformats.org/officeDocument/2006/relationships/hyperlink" Target="https://docs.google.com/document/d/1PVTTCkQLGnD_Vp2-5Ns0v-1UnKYtVzOR/edit?usp=sharing&amp;ouid=108707024465486544499&amp;rtpof=true&amp;sd=true" TargetMode="External"/><Relationship Id="rId7" Type="http://schemas.openxmlformats.org/officeDocument/2006/relationships/hyperlink" Target="https://drive.google.com/file/d/1nez9NuFYtqc0ZIJVWx2zyx2wk6qzqGjD/view?usp=drive_link" TargetMode="External"/><Relationship Id="rId2" Type="http://schemas.openxmlformats.org/officeDocument/2006/relationships/hyperlink" Target="https://docs.google.com/document/d/1NhJiBu-6v-tzYTlS6W55Mdbc6FSFZvqn/edit?usp=drive_link&amp;ouid=108707024465486544499&amp;rtpof=true&amp;sd=true" TargetMode="External"/><Relationship Id="rId1" Type="http://schemas.openxmlformats.org/officeDocument/2006/relationships/slideLayout" Target="../slideLayouts/slideLayout3.xml"/><Relationship Id="rId6" Type="http://schemas.openxmlformats.org/officeDocument/2006/relationships/hyperlink" Target="https://ce.educ.ubc.ca/rural-schools-and-community-revitalization/" TargetMode="External"/><Relationship Id="rId5" Type="http://schemas.openxmlformats.org/officeDocument/2006/relationships/hyperlink" Target="https://www.fnesc.ca/first-peoples-principles-of-learning/" TargetMode="External"/><Relationship Id="rId4" Type="http://schemas.openxmlformats.org/officeDocument/2006/relationships/hyperlink" Target="https://docs.google.com/document/d/1ExG9V7VjHwxtTcyVoL2oECrLYYL8kXC2/edit?usp=drive_link&amp;ouid=108707024465486544499&amp;rtpof=true&amp;sd=true"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video" Target="https://www.youtube.com/embed/WnMXwq58Q5I?feature=oembed" TargetMode="Externa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180B-35BA-C28E-820F-59C84FBDD99A}"/>
              </a:ext>
            </a:extLst>
          </p:cNvPr>
          <p:cNvSpPr>
            <a:spLocks noGrp="1"/>
          </p:cNvSpPr>
          <p:nvPr>
            <p:ph type="ctrTitle"/>
          </p:nvPr>
        </p:nvSpPr>
        <p:spPr>
          <a:xfrm>
            <a:off x="3265713" y="2884932"/>
            <a:ext cx="5660571" cy="1088136"/>
          </a:xfrm>
        </p:spPr>
        <p:txBody>
          <a:bodyPr/>
          <a:lstStyle/>
          <a:p>
            <a:r>
              <a:rPr lang="en-US" sz="2600" dirty="0"/>
              <a:t>Enriching Numeracy Learning in the British Columbia Curriculum Through Engaging with the Ktunaxa Origin Story and Land-Based Pedagogy</a:t>
            </a:r>
          </a:p>
        </p:txBody>
      </p:sp>
      <p:sp>
        <p:nvSpPr>
          <p:cNvPr id="3" name="Subtitle 2">
            <a:extLst>
              <a:ext uri="{FF2B5EF4-FFF2-40B4-BE49-F238E27FC236}">
                <a16:creationId xmlns:a16="http://schemas.microsoft.com/office/drawing/2014/main" id="{626260E8-21BF-1371-4767-5E86248A7A7B}"/>
              </a:ext>
            </a:extLst>
          </p:cNvPr>
          <p:cNvSpPr>
            <a:spLocks noGrp="1"/>
          </p:cNvSpPr>
          <p:nvPr>
            <p:ph type="subTitle" idx="1"/>
          </p:nvPr>
        </p:nvSpPr>
        <p:spPr>
          <a:xfrm>
            <a:off x="4596382" y="4749654"/>
            <a:ext cx="2999232" cy="438912"/>
          </a:xfrm>
        </p:spPr>
        <p:txBody>
          <a:bodyPr/>
          <a:lstStyle/>
          <a:p>
            <a:r>
              <a:rPr lang="en-US" dirty="0"/>
              <a:t>Anneli Schadeli</a:t>
            </a:r>
          </a:p>
        </p:txBody>
      </p:sp>
    </p:spTree>
    <p:extLst>
      <p:ext uri="{BB962C8B-B14F-4D97-AF65-F5344CB8AC3E}">
        <p14:creationId xmlns:p14="http://schemas.microsoft.com/office/powerpoint/2010/main" val="317718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 paper, child art, paper product&#10;&#10;Description automatically generated">
            <a:extLst>
              <a:ext uri="{FF2B5EF4-FFF2-40B4-BE49-F238E27FC236}">
                <a16:creationId xmlns:a16="http://schemas.microsoft.com/office/drawing/2014/main" id="{A347C396-DCE8-2056-1EDA-B7C4FCA56E88}"/>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2333" t="20127" r="18387" b="4149"/>
          <a:stretch/>
        </p:blipFill>
        <p:spPr>
          <a:xfrm>
            <a:off x="6645086" y="4157582"/>
            <a:ext cx="4262101" cy="2620446"/>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descr="A picture containing text, child art, paper, drawing&#10;&#10;Description automatically generated">
            <a:extLst>
              <a:ext uri="{FF2B5EF4-FFF2-40B4-BE49-F238E27FC236}">
                <a16:creationId xmlns:a16="http://schemas.microsoft.com/office/drawing/2014/main" id="{A47F4034-F780-0348-8DB8-1BA3DC49339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2226" t="2764" r="15063" b="4469"/>
          <a:stretch/>
        </p:blipFill>
        <p:spPr>
          <a:xfrm>
            <a:off x="123824" y="79970"/>
            <a:ext cx="5206495" cy="3736428"/>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10" descr="A drawing of animals and trees&#10;&#10;Description automatically generated with low confidence">
            <a:extLst>
              <a:ext uri="{FF2B5EF4-FFF2-40B4-BE49-F238E27FC236}">
                <a16:creationId xmlns:a16="http://schemas.microsoft.com/office/drawing/2014/main" id="{A78220AD-07CB-2151-FBE6-26D06EC62962}"/>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16515" t="3153" r="12152" b="735"/>
          <a:stretch/>
        </p:blipFill>
        <p:spPr>
          <a:xfrm>
            <a:off x="6861681" y="79970"/>
            <a:ext cx="5206495" cy="3736428"/>
          </a:xfrm>
          <a:prstGeom prst="rect">
            <a:avLst/>
          </a:prstGeom>
          <a:ln w="88900" cap="sq" cmpd="thickThin">
            <a:solidFill>
              <a:srgbClr val="000000"/>
            </a:solidFill>
            <a:prstDash val="solid"/>
            <a:miter lim="800000"/>
          </a:ln>
          <a:effectLst>
            <a:innerShdw blurRad="76200">
              <a:srgbClr val="000000"/>
            </a:innerShdw>
          </a:effectLst>
        </p:spPr>
      </p:pic>
      <p:pic>
        <p:nvPicPr>
          <p:cNvPr id="15" name="Picture 14" descr="A drawing of a dog and cat&#10;&#10;Description automatically generated with medium confidence">
            <a:extLst>
              <a:ext uri="{FF2B5EF4-FFF2-40B4-BE49-F238E27FC236}">
                <a16:creationId xmlns:a16="http://schemas.microsoft.com/office/drawing/2014/main" id="{3B59CC20-8E4D-990B-2ACE-D321F62EBC8F}"/>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Lst>
          </a:blip>
          <a:srcRect l="43410" t="33981" r="12106" b="-1698"/>
          <a:stretch/>
        </p:blipFill>
        <p:spPr>
          <a:xfrm>
            <a:off x="1284813" y="4157583"/>
            <a:ext cx="4262101" cy="262044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33265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playing frisbee&#10;&#10;Description automatically generated">
            <a:extLst>
              <a:ext uri="{FF2B5EF4-FFF2-40B4-BE49-F238E27FC236}">
                <a16:creationId xmlns:a16="http://schemas.microsoft.com/office/drawing/2014/main" id="{4E04EFA0-4E39-FEF0-C2F4-B96106BF61B7}"/>
              </a:ext>
            </a:extLst>
          </p:cNvPr>
          <p:cNvPicPr>
            <a:picLocks noChangeAspect="1"/>
          </p:cNvPicPr>
          <p:nvPr/>
        </p:nvPicPr>
        <p:blipFill>
          <a:blip r:embed="rId3"/>
          <a:stretch>
            <a:fillRect/>
          </a:stretch>
        </p:blipFill>
        <p:spPr>
          <a:xfrm rot="5400000">
            <a:off x="-863709" y="1706338"/>
            <a:ext cx="5654517" cy="3445320"/>
          </a:xfrm>
          <a:prstGeom prst="rect">
            <a:avLst/>
          </a:prstGeom>
          <a:ln w="88900" cap="sq" cmpd="thickThin">
            <a:solidFill>
              <a:srgbClr val="000000"/>
            </a:solidFill>
            <a:prstDash val="solid"/>
            <a:miter lim="800000"/>
          </a:ln>
          <a:effectLst>
            <a:innerShdw blurRad="76200">
              <a:srgbClr val="000000"/>
            </a:innerShdw>
          </a:effectLst>
        </p:spPr>
      </p:pic>
      <p:grpSp>
        <p:nvGrpSpPr>
          <p:cNvPr id="21" name="Group 20">
            <a:extLst>
              <a:ext uri="{FF2B5EF4-FFF2-40B4-BE49-F238E27FC236}">
                <a16:creationId xmlns:a16="http://schemas.microsoft.com/office/drawing/2014/main" id="{39AE92F0-F493-68E7-F36E-2C60BB42CEF9}"/>
              </a:ext>
            </a:extLst>
          </p:cNvPr>
          <p:cNvGrpSpPr/>
          <p:nvPr/>
        </p:nvGrpSpPr>
        <p:grpSpPr>
          <a:xfrm>
            <a:off x="8505790" y="601739"/>
            <a:ext cx="3445321" cy="5654518"/>
            <a:chOff x="4072214" y="380999"/>
            <a:chExt cx="3857625" cy="5710313"/>
          </a:xfrm>
        </p:grpSpPr>
        <p:pic>
          <p:nvPicPr>
            <p:cNvPr id="9" name="Picture 8" descr="A group of kids sitting on grass&#10;&#10;Description automatically generated with medium confidence">
              <a:extLst>
                <a:ext uri="{FF2B5EF4-FFF2-40B4-BE49-F238E27FC236}">
                  <a16:creationId xmlns:a16="http://schemas.microsoft.com/office/drawing/2014/main" id="{C0DA64FA-90AD-4A4B-2B23-B85DAA51D0C7}"/>
                </a:ext>
              </a:extLst>
            </p:cNvPr>
            <p:cNvPicPr>
              <a:picLocks noChangeAspect="1"/>
            </p:cNvPicPr>
            <p:nvPr/>
          </p:nvPicPr>
          <p:blipFill rotWithShape="1">
            <a:blip r:embed="rId4"/>
            <a:srcRect l="5555" r="11179"/>
            <a:stretch/>
          </p:blipFill>
          <p:spPr>
            <a:xfrm rot="5400000">
              <a:off x="3145870" y="1307343"/>
              <a:ext cx="5710313" cy="3857625"/>
            </a:xfrm>
            <a:prstGeom prst="rect">
              <a:avLst/>
            </a:prstGeom>
            <a:ln w="88900" cap="sq" cmpd="thickThin">
              <a:solidFill>
                <a:srgbClr val="000000"/>
              </a:solidFill>
              <a:prstDash val="solid"/>
              <a:miter lim="800000"/>
            </a:ln>
            <a:effectLst>
              <a:innerShdw blurRad="76200">
                <a:srgbClr val="000000"/>
              </a:innerShdw>
            </a:effectLst>
          </p:spPr>
        </p:pic>
        <p:sp>
          <p:nvSpPr>
            <p:cNvPr id="19" name="Oval 18">
              <a:extLst>
                <a:ext uri="{FF2B5EF4-FFF2-40B4-BE49-F238E27FC236}">
                  <a16:creationId xmlns:a16="http://schemas.microsoft.com/office/drawing/2014/main" id="{3221A0FF-124C-85FD-C914-8B59B11172CA}"/>
                </a:ext>
              </a:extLst>
            </p:cNvPr>
            <p:cNvSpPr>
              <a:spLocks/>
            </p:cNvSpPr>
            <p:nvPr/>
          </p:nvSpPr>
          <p:spPr>
            <a:xfrm>
              <a:off x="4124607" y="1082039"/>
              <a:ext cx="624143" cy="691663"/>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a:extLst>
                <a:ext uri="{FF2B5EF4-FFF2-40B4-BE49-F238E27FC236}">
                  <a16:creationId xmlns:a16="http://schemas.microsoft.com/office/drawing/2014/main" id="{7BF02AE2-178B-015A-26B4-C8F1981E5BEB}"/>
                </a:ext>
              </a:extLst>
            </p:cNvPr>
            <p:cNvSpPr>
              <a:spLocks/>
            </p:cNvSpPr>
            <p:nvPr/>
          </p:nvSpPr>
          <p:spPr>
            <a:xfrm>
              <a:off x="4072214" y="3506370"/>
              <a:ext cx="624143" cy="691663"/>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3" name="Picture 2">
            <a:extLst>
              <a:ext uri="{FF2B5EF4-FFF2-40B4-BE49-F238E27FC236}">
                <a16:creationId xmlns:a16="http://schemas.microsoft.com/office/drawing/2014/main" id="{A6D424CF-4B41-F874-12F8-1820D7C000E8}"/>
              </a:ext>
            </a:extLst>
          </p:cNvPr>
          <p:cNvPicPr>
            <a:picLocks noChangeAspect="1"/>
          </p:cNvPicPr>
          <p:nvPr/>
        </p:nvPicPr>
        <p:blipFill>
          <a:blip r:embed="rId5"/>
          <a:stretch>
            <a:fillRect/>
          </a:stretch>
        </p:blipFill>
        <p:spPr>
          <a:xfrm>
            <a:off x="3686210" y="398500"/>
            <a:ext cx="4677410" cy="606099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32281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white paper with writing on it&#10;&#10;Description automatically generated with low confidence">
            <a:extLst>
              <a:ext uri="{FF2B5EF4-FFF2-40B4-BE49-F238E27FC236}">
                <a16:creationId xmlns:a16="http://schemas.microsoft.com/office/drawing/2014/main" id="{559A9D88-E811-7BEA-A087-08F8815E706E}"/>
              </a:ext>
            </a:extLst>
          </p:cNvPr>
          <p:cNvPicPr>
            <a:picLocks noChangeAspect="1"/>
          </p:cNvPicPr>
          <p:nvPr/>
        </p:nvPicPr>
        <p:blipFill rotWithShape="1">
          <a:blip r:embed="rId3"/>
          <a:srcRect l="20275" t="1945" r="23911" b="1619"/>
          <a:stretch/>
        </p:blipFill>
        <p:spPr>
          <a:xfrm rot="5400000">
            <a:off x="6453464" y="1552636"/>
            <a:ext cx="5801857" cy="4376967"/>
          </a:xfrm>
          <a:prstGeom prst="rect">
            <a:avLst/>
          </a:prstGeom>
          <a:ln w="88900" cap="sq" cmpd="thickThin">
            <a:solidFill>
              <a:srgbClr val="000000"/>
            </a:solidFill>
            <a:prstDash val="solid"/>
            <a:miter lim="800000"/>
          </a:ln>
          <a:effectLst>
            <a:innerShdw blurRad="76200">
              <a:srgbClr val="000000"/>
            </a:innerShdw>
          </a:effectLst>
        </p:spPr>
      </p:pic>
      <p:pic>
        <p:nvPicPr>
          <p:cNvPr id="7" name="Content Placeholder 6" descr="A group of people sitting on grass near water&#10;&#10;Description automatically generated with low confidence">
            <a:extLst>
              <a:ext uri="{FF2B5EF4-FFF2-40B4-BE49-F238E27FC236}">
                <a16:creationId xmlns:a16="http://schemas.microsoft.com/office/drawing/2014/main" id="{2EAFEFAD-FB00-BF93-5903-1E4581B40638}"/>
              </a:ext>
            </a:extLst>
          </p:cNvPr>
          <p:cNvPicPr>
            <a:picLocks noGrp="1" noChangeAspect="1"/>
          </p:cNvPicPr>
          <p:nvPr>
            <p:ph idx="1"/>
          </p:nvPr>
        </p:nvPicPr>
        <p:blipFill rotWithShape="1">
          <a:blip r:embed="rId4"/>
          <a:srcRect l="18325" t="1748" r="15214" b="1"/>
          <a:stretch/>
        </p:blipFill>
        <p:spPr>
          <a:xfrm rot="5400000">
            <a:off x="-134939" y="1329692"/>
            <a:ext cx="5812262" cy="483325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0639213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EB411-90E6-AC2F-C97A-81574FCEE2DA}"/>
              </a:ext>
            </a:extLst>
          </p:cNvPr>
          <p:cNvSpPr>
            <a:spLocks noGrp="1"/>
          </p:cNvSpPr>
          <p:nvPr>
            <p:ph type="title"/>
          </p:nvPr>
        </p:nvSpPr>
        <p:spPr/>
        <p:txBody>
          <a:bodyPr/>
          <a:lstStyle/>
          <a:p>
            <a:r>
              <a:rPr lang="en-CA" dirty="0"/>
              <a:t>Trees and Seventh Generational Thinking</a:t>
            </a:r>
          </a:p>
        </p:txBody>
      </p:sp>
      <p:sp>
        <p:nvSpPr>
          <p:cNvPr id="3" name="Text Placeholder 2">
            <a:extLst>
              <a:ext uri="{FF2B5EF4-FFF2-40B4-BE49-F238E27FC236}">
                <a16:creationId xmlns:a16="http://schemas.microsoft.com/office/drawing/2014/main" id="{E0DF5AB0-43AA-70B7-3C55-59D6506B8211}"/>
              </a:ext>
            </a:extLst>
          </p:cNvPr>
          <p:cNvSpPr>
            <a:spLocks noGrp="1"/>
          </p:cNvSpPr>
          <p:nvPr>
            <p:ph type="body" idx="1"/>
          </p:nvPr>
        </p:nvSpPr>
        <p:spPr/>
        <p:txBody>
          <a:bodyPr>
            <a:normAutofit lnSpcReduction="10000"/>
          </a:bodyPr>
          <a:lstStyle/>
          <a:p>
            <a:r>
              <a:rPr lang="en-CA" sz="2800" i="1" dirty="0">
                <a:effectLst/>
                <a:latin typeface="Calibri" panose="020F0502020204030204" pitchFamily="34" charset="0"/>
                <a:ea typeface="Calibri" panose="020F0502020204030204" pitchFamily="34" charset="0"/>
                <a:cs typeface="Arial" panose="020B0604020202020204" pitchFamily="34" charset="0"/>
              </a:rPr>
              <a:t>How do we decide which trees to keep?</a:t>
            </a:r>
            <a:endParaRPr lang="en-CA" sz="3600" dirty="0"/>
          </a:p>
        </p:txBody>
      </p:sp>
    </p:spTree>
    <p:extLst>
      <p:ext uri="{BB962C8B-B14F-4D97-AF65-F5344CB8AC3E}">
        <p14:creationId xmlns:p14="http://schemas.microsoft.com/office/powerpoint/2010/main" val="2958272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girls standing next to a tree&#10;&#10;Description automatically generated with low confidence">
            <a:extLst>
              <a:ext uri="{FF2B5EF4-FFF2-40B4-BE49-F238E27FC236}">
                <a16:creationId xmlns:a16="http://schemas.microsoft.com/office/drawing/2014/main" id="{A931C474-4191-47F4-2DD5-862AAD2CA209}"/>
              </a:ext>
            </a:extLst>
          </p:cNvPr>
          <p:cNvPicPr>
            <a:picLocks noChangeAspect="1"/>
          </p:cNvPicPr>
          <p:nvPr/>
        </p:nvPicPr>
        <p:blipFill rotWithShape="1">
          <a:blip r:embed="rId3"/>
          <a:srcRect t="-683" r="11819" b="-1"/>
          <a:stretch/>
        </p:blipFill>
        <p:spPr>
          <a:xfrm rot="5400000">
            <a:off x="7609768" y="1790831"/>
            <a:ext cx="5224924" cy="3276329"/>
          </a:xfrm>
          <a:prstGeom prst="rect">
            <a:avLst/>
          </a:prstGeom>
          <a:ln w="88900" cap="sq" cmpd="thickThin">
            <a:solidFill>
              <a:srgbClr val="000000"/>
            </a:solidFill>
            <a:prstDash val="solid"/>
            <a:miter lim="800000"/>
          </a:ln>
          <a:effectLst>
            <a:innerShdw blurRad="76200">
              <a:srgbClr val="000000"/>
            </a:innerShdw>
          </a:effectLst>
        </p:spPr>
      </p:pic>
      <p:grpSp>
        <p:nvGrpSpPr>
          <p:cNvPr id="15" name="Group 14">
            <a:extLst>
              <a:ext uri="{FF2B5EF4-FFF2-40B4-BE49-F238E27FC236}">
                <a16:creationId xmlns:a16="http://schemas.microsoft.com/office/drawing/2014/main" id="{AD4B28BA-4DE1-363C-2B31-86C5066F8393}"/>
              </a:ext>
            </a:extLst>
          </p:cNvPr>
          <p:cNvGrpSpPr/>
          <p:nvPr/>
        </p:nvGrpSpPr>
        <p:grpSpPr>
          <a:xfrm>
            <a:off x="331605" y="816537"/>
            <a:ext cx="3276330" cy="5224922"/>
            <a:chOff x="427156" y="182880"/>
            <a:chExt cx="3276330" cy="5224922"/>
          </a:xfrm>
        </p:grpSpPr>
        <p:pic>
          <p:nvPicPr>
            <p:cNvPr id="7" name="Picture 6" descr="A picture containing clothing, outdoor, footwear, person&#10;&#10;Description automatically generated">
              <a:extLst>
                <a:ext uri="{FF2B5EF4-FFF2-40B4-BE49-F238E27FC236}">
                  <a16:creationId xmlns:a16="http://schemas.microsoft.com/office/drawing/2014/main" id="{275D2523-B6B2-639E-A9BE-098F98CEF262}"/>
                </a:ext>
              </a:extLst>
            </p:cNvPr>
            <p:cNvPicPr>
              <a:picLocks noChangeAspect="1"/>
            </p:cNvPicPr>
            <p:nvPr/>
          </p:nvPicPr>
          <p:blipFill rotWithShape="1">
            <a:blip r:embed="rId4"/>
            <a:srcRect l="2667" t="9628" r="21146" b="5441"/>
            <a:stretch/>
          </p:blipFill>
          <p:spPr>
            <a:xfrm rot="5400000">
              <a:off x="-547140" y="1157176"/>
              <a:ext cx="5224922" cy="3276330"/>
            </a:xfrm>
            <a:prstGeom prst="rect">
              <a:avLst/>
            </a:prstGeom>
            <a:ln w="88900" cap="sq" cmpd="thickThin">
              <a:solidFill>
                <a:srgbClr val="000000"/>
              </a:solidFill>
              <a:prstDash val="solid"/>
              <a:miter lim="800000"/>
            </a:ln>
            <a:effectLst>
              <a:innerShdw blurRad="76200">
                <a:srgbClr val="000000"/>
              </a:innerShdw>
            </a:effectLst>
          </p:spPr>
        </p:pic>
        <p:sp>
          <p:nvSpPr>
            <p:cNvPr id="13" name="Oval 12">
              <a:extLst>
                <a:ext uri="{FF2B5EF4-FFF2-40B4-BE49-F238E27FC236}">
                  <a16:creationId xmlns:a16="http://schemas.microsoft.com/office/drawing/2014/main" id="{BE649147-1C5D-00BD-FB2C-A1EFB83CF1EB}"/>
                </a:ext>
              </a:extLst>
            </p:cNvPr>
            <p:cNvSpPr>
              <a:spLocks/>
            </p:cNvSpPr>
            <p:nvPr/>
          </p:nvSpPr>
          <p:spPr>
            <a:xfrm flipV="1">
              <a:off x="2617013" y="1743778"/>
              <a:ext cx="323135" cy="344099"/>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pic>
        <p:nvPicPr>
          <p:cNvPr id="3" name="Picture 2">
            <a:extLst>
              <a:ext uri="{FF2B5EF4-FFF2-40B4-BE49-F238E27FC236}">
                <a16:creationId xmlns:a16="http://schemas.microsoft.com/office/drawing/2014/main" id="{5CF5C917-4438-DC10-ACB2-14B8544330B0}"/>
              </a:ext>
            </a:extLst>
          </p:cNvPr>
          <p:cNvPicPr>
            <a:picLocks noChangeAspect="1"/>
          </p:cNvPicPr>
          <p:nvPr/>
        </p:nvPicPr>
        <p:blipFill>
          <a:blip r:embed="rId5"/>
          <a:stretch>
            <a:fillRect/>
          </a:stretch>
        </p:blipFill>
        <p:spPr>
          <a:xfrm>
            <a:off x="3943350" y="585782"/>
            <a:ext cx="4305300" cy="568642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75887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Two people standing next to a tree&#10;&#10;Description automatically generated with low confidence">
            <a:extLst>
              <a:ext uri="{FF2B5EF4-FFF2-40B4-BE49-F238E27FC236}">
                <a16:creationId xmlns:a16="http://schemas.microsoft.com/office/drawing/2014/main" id="{7EE07C02-6651-3865-9F42-BB8B15B4608F}"/>
              </a:ext>
            </a:extLst>
          </p:cNvPr>
          <p:cNvPicPr>
            <a:picLocks noGrp="1" noChangeAspect="1"/>
          </p:cNvPicPr>
          <p:nvPr>
            <p:ph idx="1"/>
          </p:nvPr>
        </p:nvPicPr>
        <p:blipFill rotWithShape="1">
          <a:blip r:embed="rId3"/>
          <a:srcRect t="931" r="13873" b="-1"/>
          <a:stretch/>
        </p:blipFill>
        <p:spPr>
          <a:xfrm rot="5400000">
            <a:off x="1005872" y="1646852"/>
            <a:ext cx="5508709" cy="3564294"/>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10" descr="A child sitting on the grass writing on a clipboard&#10;&#10;Description automatically generated with medium confidence">
            <a:extLst>
              <a:ext uri="{FF2B5EF4-FFF2-40B4-BE49-F238E27FC236}">
                <a16:creationId xmlns:a16="http://schemas.microsoft.com/office/drawing/2014/main" id="{40C5C6D9-9E02-F25C-0295-CB283A629A6A}"/>
              </a:ext>
            </a:extLst>
          </p:cNvPr>
          <p:cNvPicPr>
            <a:picLocks noChangeAspect="1"/>
          </p:cNvPicPr>
          <p:nvPr/>
        </p:nvPicPr>
        <p:blipFill rotWithShape="1">
          <a:blip r:embed="rId4"/>
          <a:srcRect r="18996"/>
          <a:stretch/>
        </p:blipFill>
        <p:spPr>
          <a:xfrm rot="5400000">
            <a:off x="7167715" y="1958816"/>
            <a:ext cx="4234375" cy="2940367"/>
          </a:xfrm>
          <a:prstGeom prst="rect">
            <a:avLst/>
          </a:prstGeom>
          <a:ln w="88900" cap="sq" cmpd="thickThin">
            <a:solidFill>
              <a:srgbClr val="000000"/>
            </a:solidFill>
            <a:prstDash val="solid"/>
            <a:miter lim="800000"/>
          </a:ln>
          <a:effectLst>
            <a:innerShdw blurRad="76200">
              <a:srgbClr val="000000"/>
            </a:innerShdw>
          </a:effectLst>
        </p:spPr>
      </p:pic>
      <p:sp>
        <p:nvSpPr>
          <p:cNvPr id="14" name="Oval 13">
            <a:extLst>
              <a:ext uri="{FF2B5EF4-FFF2-40B4-BE49-F238E27FC236}">
                <a16:creationId xmlns:a16="http://schemas.microsoft.com/office/drawing/2014/main" id="{C88C10C0-469A-1584-DB80-09AC3A1AF4A9}"/>
              </a:ext>
            </a:extLst>
          </p:cNvPr>
          <p:cNvSpPr>
            <a:spLocks/>
          </p:cNvSpPr>
          <p:nvPr/>
        </p:nvSpPr>
        <p:spPr>
          <a:xfrm>
            <a:off x="3414996" y="2826655"/>
            <a:ext cx="261266" cy="271108"/>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754863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193DB-6C73-4E35-28B4-D54D05875E4F}"/>
              </a:ext>
            </a:extLst>
          </p:cNvPr>
          <p:cNvSpPr>
            <a:spLocks noGrp="1"/>
          </p:cNvSpPr>
          <p:nvPr>
            <p:ph type="title"/>
          </p:nvPr>
        </p:nvSpPr>
        <p:spPr/>
        <p:txBody>
          <a:bodyPr>
            <a:normAutofit/>
          </a:bodyPr>
          <a:lstStyle/>
          <a:p>
            <a:r>
              <a:rPr lang="en-CA" dirty="0"/>
              <a:t>Catching the </a:t>
            </a:r>
            <a:r>
              <a:rPr lang="en-CA" b="0" i="0" dirty="0" err="1">
                <a:effectLst/>
                <a:latin typeface="Georgia" panose="02040502050405020303" pitchFamily="18" charset="0"/>
              </a:rPr>
              <a:t>Yawuʔnik</a:t>
            </a:r>
            <a:r>
              <a:rPr lang="en-CA" b="0" i="0" dirty="0">
                <a:effectLst/>
                <a:latin typeface="Georgia" panose="02040502050405020303" pitchFamily="18" charset="0"/>
              </a:rPr>
              <a:t>̓</a:t>
            </a:r>
            <a:endParaRPr lang="en-CA" dirty="0"/>
          </a:p>
        </p:txBody>
      </p:sp>
      <p:sp>
        <p:nvSpPr>
          <p:cNvPr id="3" name="Text Placeholder 2">
            <a:extLst>
              <a:ext uri="{FF2B5EF4-FFF2-40B4-BE49-F238E27FC236}">
                <a16:creationId xmlns:a16="http://schemas.microsoft.com/office/drawing/2014/main" id="{6204322D-7C7E-C334-8733-0DA831FABF72}"/>
              </a:ext>
            </a:extLst>
          </p:cNvPr>
          <p:cNvSpPr>
            <a:spLocks noGrp="1"/>
          </p:cNvSpPr>
          <p:nvPr>
            <p:ph type="body" idx="1"/>
          </p:nvPr>
        </p:nvSpPr>
        <p:spPr/>
        <p:txBody>
          <a:bodyPr>
            <a:normAutofit/>
          </a:bodyPr>
          <a:lstStyle/>
          <a:p>
            <a:r>
              <a:rPr lang="en-CA" i="1" dirty="0">
                <a:effectLst/>
                <a:latin typeface="Calibri" panose="020F0502020204030204" pitchFamily="34" charset="0"/>
                <a:ea typeface="Calibri" panose="020F0502020204030204" pitchFamily="34" charset="0"/>
                <a:cs typeface="Times New Roman" panose="02020603050405020304" pitchFamily="18" charset="0"/>
              </a:rPr>
              <a:t>What other ways could you trap the </a:t>
            </a:r>
            <a:r>
              <a:rPr lang="en-CA" i="1" dirty="0" err="1">
                <a:effectLst/>
                <a:latin typeface="Calibri" panose="020F0502020204030204" pitchFamily="34" charset="0"/>
                <a:ea typeface="Calibri" panose="020F0502020204030204" pitchFamily="34" charset="0"/>
                <a:cs typeface="Times New Roman" panose="02020603050405020304" pitchFamily="18" charset="0"/>
              </a:rPr>
              <a:t>Yawuʔnik</a:t>
            </a:r>
            <a:r>
              <a:rPr lang="en-CA" i="1" dirty="0">
                <a:effectLst/>
                <a:latin typeface="Calibri" panose="020F0502020204030204" pitchFamily="34" charset="0"/>
                <a:ea typeface="Calibri" panose="020F0502020204030204" pitchFamily="34" charset="0"/>
                <a:cs typeface="Times New Roman" panose="02020603050405020304" pitchFamily="18" charset="0"/>
              </a:rPr>
              <a:t>̓?</a:t>
            </a:r>
            <a:endParaRPr lang="en-CA" sz="3200" dirty="0"/>
          </a:p>
        </p:txBody>
      </p:sp>
    </p:spTree>
    <p:extLst>
      <p:ext uri="{BB962C8B-B14F-4D97-AF65-F5344CB8AC3E}">
        <p14:creationId xmlns:p14="http://schemas.microsoft.com/office/powerpoint/2010/main" val="7903894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649D88-4F4E-1989-76C0-F8124C04103C}"/>
              </a:ext>
            </a:extLst>
          </p:cNvPr>
          <p:cNvPicPr>
            <a:picLocks noChangeAspect="1"/>
          </p:cNvPicPr>
          <p:nvPr/>
        </p:nvPicPr>
        <p:blipFill>
          <a:blip r:embed="rId2"/>
          <a:stretch>
            <a:fillRect/>
          </a:stretch>
        </p:blipFill>
        <p:spPr>
          <a:xfrm>
            <a:off x="1112520" y="685800"/>
            <a:ext cx="3657600" cy="5153025"/>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6A850AE0-3D29-95C6-4195-6A9B0D3D9D1F}"/>
              </a:ext>
            </a:extLst>
          </p:cNvPr>
          <p:cNvPicPr>
            <a:picLocks noChangeAspect="1"/>
          </p:cNvPicPr>
          <p:nvPr/>
        </p:nvPicPr>
        <p:blipFill>
          <a:blip r:embed="rId3"/>
          <a:stretch>
            <a:fillRect/>
          </a:stretch>
        </p:blipFill>
        <p:spPr>
          <a:xfrm>
            <a:off x="5829300" y="723900"/>
            <a:ext cx="5753100" cy="511492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08176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E78EEE-2EC7-2BEF-5E74-BF0CD0E6F7D8}"/>
              </a:ext>
            </a:extLst>
          </p:cNvPr>
          <p:cNvSpPr>
            <a:spLocks noGrp="1"/>
          </p:cNvSpPr>
          <p:nvPr>
            <p:ph type="title"/>
          </p:nvPr>
        </p:nvSpPr>
        <p:spPr/>
        <p:txBody>
          <a:bodyPr/>
          <a:lstStyle/>
          <a:p>
            <a:r>
              <a:rPr lang="en-CA" dirty="0"/>
              <a:t>Successes and Challenges</a:t>
            </a:r>
          </a:p>
        </p:txBody>
      </p:sp>
      <p:sp>
        <p:nvSpPr>
          <p:cNvPr id="7" name="Content Placeholder 6">
            <a:extLst>
              <a:ext uri="{FF2B5EF4-FFF2-40B4-BE49-F238E27FC236}">
                <a16:creationId xmlns:a16="http://schemas.microsoft.com/office/drawing/2014/main" id="{32F0C584-8EC4-68B4-7579-038567D66B8A}"/>
              </a:ext>
            </a:extLst>
          </p:cNvPr>
          <p:cNvSpPr>
            <a:spLocks noGrp="1"/>
          </p:cNvSpPr>
          <p:nvPr>
            <p:ph sz="half" idx="1"/>
          </p:nvPr>
        </p:nvSpPr>
        <p:spPr>
          <a:xfrm>
            <a:off x="838200" y="2336800"/>
            <a:ext cx="5181600" cy="4521200"/>
          </a:xfrm>
        </p:spPr>
        <p:txBody>
          <a:bodyPr>
            <a:normAutofit fontScale="92500" lnSpcReduction="20000"/>
          </a:bodyPr>
          <a:lstStyle/>
          <a:p>
            <a:r>
              <a:rPr lang="en-CA" dirty="0"/>
              <a:t>Increased student engagement in numeracy</a:t>
            </a:r>
          </a:p>
          <a:p>
            <a:endParaRPr lang="en-CA" dirty="0"/>
          </a:p>
          <a:p>
            <a:r>
              <a:rPr lang="en-US" dirty="0"/>
              <a:t>Deeper understanding of the interconnectedness with our non-human relations</a:t>
            </a:r>
          </a:p>
          <a:p>
            <a:pPr marL="0" indent="0">
              <a:buNone/>
            </a:pPr>
            <a:endParaRPr lang="en-US" dirty="0"/>
          </a:p>
          <a:p>
            <a:r>
              <a:rPr lang="en-US" dirty="0"/>
              <a:t>Relationships I built with other educators and Ktunaxa leaders</a:t>
            </a:r>
          </a:p>
          <a:p>
            <a:endParaRPr lang="en-US" dirty="0"/>
          </a:p>
          <a:p>
            <a:r>
              <a:rPr lang="en-US" dirty="0"/>
              <a:t>Increased confidence in incorporating Ktunaxa knowledge</a:t>
            </a:r>
            <a:endParaRPr lang="en-CA" dirty="0"/>
          </a:p>
          <a:p>
            <a:endParaRPr lang="en-CA" dirty="0"/>
          </a:p>
        </p:txBody>
      </p:sp>
      <p:sp>
        <p:nvSpPr>
          <p:cNvPr id="8" name="Content Placeholder 7">
            <a:extLst>
              <a:ext uri="{FF2B5EF4-FFF2-40B4-BE49-F238E27FC236}">
                <a16:creationId xmlns:a16="http://schemas.microsoft.com/office/drawing/2014/main" id="{040E1D0D-23C2-08E9-D30D-013E97E68DDF}"/>
              </a:ext>
            </a:extLst>
          </p:cNvPr>
          <p:cNvSpPr>
            <a:spLocks noGrp="1"/>
          </p:cNvSpPr>
          <p:nvPr>
            <p:ph sz="half" idx="2"/>
          </p:nvPr>
        </p:nvSpPr>
        <p:spPr>
          <a:xfrm>
            <a:off x="6172200" y="2336801"/>
            <a:ext cx="5181600" cy="3840162"/>
          </a:xfrm>
        </p:spPr>
        <p:txBody>
          <a:bodyPr/>
          <a:lstStyle/>
          <a:p>
            <a:r>
              <a:rPr lang="en-CA" dirty="0"/>
              <a:t>Hard to change to a language of animacy</a:t>
            </a:r>
          </a:p>
          <a:p>
            <a:endParaRPr lang="en-CA" dirty="0"/>
          </a:p>
          <a:p>
            <a:r>
              <a:rPr lang="en-CA" dirty="0"/>
              <a:t>Want to foster more connections with the Ktunaxa community and my students</a:t>
            </a:r>
          </a:p>
        </p:txBody>
      </p:sp>
      <p:sp>
        <p:nvSpPr>
          <p:cNvPr id="5" name="Slide Number Placeholder 4">
            <a:extLst>
              <a:ext uri="{FF2B5EF4-FFF2-40B4-BE49-F238E27FC236}">
                <a16:creationId xmlns:a16="http://schemas.microsoft.com/office/drawing/2014/main" id="{2E54B8B9-FCD2-CACA-383F-8379E3C2FA5A}"/>
              </a:ext>
            </a:extLst>
          </p:cNvPr>
          <p:cNvSpPr>
            <a:spLocks noGrp="1"/>
          </p:cNvSpPr>
          <p:nvPr>
            <p:ph type="sldNum" sz="quarter" idx="11"/>
          </p:nvPr>
        </p:nvSpPr>
        <p:spPr>
          <a:xfrm>
            <a:off x="8610600" y="6624638"/>
            <a:ext cx="2743200" cy="365125"/>
          </a:xfrm>
        </p:spPr>
        <p:txBody>
          <a:bodyPr/>
          <a:lstStyle/>
          <a:p>
            <a:r>
              <a:rPr lang="en-CA" sz="1200" dirty="0"/>
              <a:t>(O’Neil &amp; Gravelle, 2022)</a:t>
            </a:r>
          </a:p>
          <a:p>
            <a:endParaRPr lang="en-US" dirty="0"/>
          </a:p>
        </p:txBody>
      </p:sp>
      <p:pic>
        <p:nvPicPr>
          <p:cNvPr id="9" name="Picture 8">
            <a:extLst>
              <a:ext uri="{FF2B5EF4-FFF2-40B4-BE49-F238E27FC236}">
                <a16:creationId xmlns:a16="http://schemas.microsoft.com/office/drawing/2014/main" id="{5258208A-616A-F595-09C4-3B7F481AB4BE}"/>
              </a:ext>
            </a:extLst>
          </p:cNvPr>
          <p:cNvPicPr>
            <a:picLocks noChangeAspect="1"/>
          </p:cNvPicPr>
          <p:nvPr/>
        </p:nvPicPr>
        <p:blipFill>
          <a:blip r:embed="rId3"/>
          <a:stretch>
            <a:fillRect/>
          </a:stretch>
        </p:blipFill>
        <p:spPr>
          <a:xfrm>
            <a:off x="9019032" y="4672287"/>
            <a:ext cx="2525768" cy="1952351"/>
          </a:xfrm>
          <a:prstGeom prst="rect">
            <a:avLst/>
          </a:prstGeom>
        </p:spPr>
      </p:pic>
    </p:spTree>
    <p:extLst>
      <p:ext uri="{BB962C8B-B14F-4D97-AF65-F5344CB8AC3E}">
        <p14:creationId xmlns:p14="http://schemas.microsoft.com/office/powerpoint/2010/main" val="42473326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B5DC-8C2B-5750-6E12-9A35C0FFBA00}"/>
              </a:ext>
            </a:extLst>
          </p:cNvPr>
          <p:cNvSpPr>
            <a:spLocks noGrp="1"/>
          </p:cNvSpPr>
          <p:nvPr>
            <p:ph type="title"/>
          </p:nvPr>
        </p:nvSpPr>
        <p:spPr>
          <a:xfrm>
            <a:off x="981456" y="2884932"/>
            <a:ext cx="4004201" cy="1088136"/>
          </a:xfrm>
        </p:spPr>
        <p:txBody>
          <a:bodyPr>
            <a:normAutofit fontScale="90000"/>
          </a:bodyPr>
          <a:lstStyle/>
          <a:p>
            <a:r>
              <a:rPr lang="en-US" dirty="0"/>
              <a:t>Thank you</a:t>
            </a:r>
            <a:br>
              <a:rPr lang="en-US" dirty="0"/>
            </a:br>
            <a:r>
              <a:rPr lang="en-CA" b="0" i="0" dirty="0">
                <a:solidFill>
                  <a:srgbClr val="040C28"/>
                </a:solidFill>
                <a:effectLst/>
                <a:latin typeface="Google Sans"/>
              </a:rPr>
              <a:t>Hu </a:t>
            </a:r>
            <a:r>
              <a:rPr lang="en-CA" b="0" i="0" dirty="0" err="1">
                <a:solidFill>
                  <a:srgbClr val="040C28"/>
                </a:solidFill>
                <a:effectLst/>
                <a:latin typeface="Google Sans"/>
              </a:rPr>
              <a:t>sukiⱡq̓ukni</a:t>
            </a:r>
            <a:endParaRPr lang="en-US" dirty="0"/>
          </a:p>
        </p:txBody>
      </p:sp>
      <p:sp>
        <p:nvSpPr>
          <p:cNvPr id="5" name="Content Placeholder 4">
            <a:extLst>
              <a:ext uri="{FF2B5EF4-FFF2-40B4-BE49-F238E27FC236}">
                <a16:creationId xmlns:a16="http://schemas.microsoft.com/office/drawing/2014/main" id="{AAF5CF3F-E5EF-5769-3F83-24ADB4412BBF}"/>
              </a:ext>
            </a:extLst>
          </p:cNvPr>
          <p:cNvSpPr>
            <a:spLocks noGrp="1"/>
          </p:cNvSpPr>
          <p:nvPr>
            <p:ph idx="1"/>
          </p:nvPr>
        </p:nvSpPr>
        <p:spPr/>
        <p:txBody>
          <a:bodyPr/>
          <a:lstStyle/>
          <a:p>
            <a:r>
              <a:rPr lang="en-US" dirty="0"/>
              <a:t>Anneli Schadeli</a:t>
            </a:r>
          </a:p>
          <a:p>
            <a:r>
              <a:rPr lang="en-US"/>
              <a:t>cpb20cbu@cbu.ca</a:t>
            </a:r>
            <a:endParaRPr lang="en-US" dirty="0"/>
          </a:p>
          <a:p>
            <a:endParaRPr lang="en-US" dirty="0"/>
          </a:p>
        </p:txBody>
      </p:sp>
      <p:sp>
        <p:nvSpPr>
          <p:cNvPr id="7" name="TextBox 6">
            <a:extLst>
              <a:ext uri="{FF2B5EF4-FFF2-40B4-BE49-F238E27FC236}">
                <a16:creationId xmlns:a16="http://schemas.microsoft.com/office/drawing/2014/main" id="{34D0A5EB-29EF-3FFA-4C6D-0C23BFC28C4D}"/>
              </a:ext>
            </a:extLst>
          </p:cNvPr>
          <p:cNvSpPr txBox="1"/>
          <p:nvPr/>
        </p:nvSpPr>
        <p:spPr>
          <a:xfrm>
            <a:off x="10334244" y="6594960"/>
            <a:ext cx="1752600" cy="261610"/>
          </a:xfrm>
          <a:prstGeom prst="rect">
            <a:avLst/>
          </a:prstGeom>
          <a:noFill/>
        </p:spPr>
        <p:txBody>
          <a:bodyPr wrap="square">
            <a:spAutoFit/>
          </a:bodyPr>
          <a:lstStyle/>
          <a:p>
            <a:r>
              <a:rPr lang="en-CA" sz="1100" dirty="0"/>
              <a:t>(O’Neil &amp; Gravelle, 2022)</a:t>
            </a:r>
          </a:p>
        </p:txBody>
      </p:sp>
      <p:pic>
        <p:nvPicPr>
          <p:cNvPr id="9" name="Picture 8">
            <a:extLst>
              <a:ext uri="{FF2B5EF4-FFF2-40B4-BE49-F238E27FC236}">
                <a16:creationId xmlns:a16="http://schemas.microsoft.com/office/drawing/2014/main" id="{6FAE2D86-0CED-8559-46EB-6D42D73B0571}"/>
              </a:ext>
            </a:extLst>
          </p:cNvPr>
          <p:cNvPicPr>
            <a:picLocks noChangeAspect="1"/>
          </p:cNvPicPr>
          <p:nvPr/>
        </p:nvPicPr>
        <p:blipFill>
          <a:blip r:embed="rId3"/>
          <a:stretch>
            <a:fillRect/>
          </a:stretch>
        </p:blipFill>
        <p:spPr>
          <a:xfrm>
            <a:off x="9850755" y="4384166"/>
            <a:ext cx="1914525" cy="2213324"/>
          </a:xfrm>
          <a:prstGeom prst="rect">
            <a:avLst/>
          </a:prstGeom>
        </p:spPr>
      </p:pic>
    </p:spTree>
    <p:extLst>
      <p:ext uri="{BB962C8B-B14F-4D97-AF65-F5344CB8AC3E}">
        <p14:creationId xmlns:p14="http://schemas.microsoft.com/office/powerpoint/2010/main" val="3897208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585715-2793-160B-269E-D9516C84D73A}"/>
              </a:ext>
            </a:extLst>
          </p:cNvPr>
          <p:cNvSpPr>
            <a:spLocks noGrp="1"/>
          </p:cNvSpPr>
          <p:nvPr>
            <p:ph idx="1"/>
          </p:nvPr>
        </p:nvSpPr>
        <p:spPr>
          <a:xfrm>
            <a:off x="2223516" y="2080260"/>
            <a:ext cx="7744968" cy="2697480"/>
          </a:xfrm>
        </p:spPr>
        <p:txBody>
          <a:bodyPr>
            <a:normAutofit/>
          </a:bodyPr>
          <a:lstStyle/>
          <a:p>
            <a:pPr algn="ctr">
              <a:lnSpc>
                <a:spcPct val="107000"/>
              </a:lnSpc>
              <a:spcAft>
                <a:spcPts val="800"/>
              </a:spcAft>
            </a:pPr>
            <a:r>
              <a:rPr lang="en-US" sz="2400" i="1" dirty="0">
                <a:solidFill>
                  <a:srgbClr val="0E101A"/>
                </a:solidFill>
                <a:latin typeface="Times New Roman" panose="02020603050405020304" pitchFamily="18" charset="0"/>
                <a:ea typeface="Calibri" panose="020F0502020204030204" pitchFamily="34" charset="0"/>
                <a:cs typeface="Times New Roman" panose="02020603050405020304" pitchFamily="18" charset="0"/>
              </a:rPr>
              <a:t>I am of Swiss and Danish ancestry living on the</a:t>
            </a:r>
            <a:r>
              <a:rPr lang="en-US" sz="2400" i="1" dirty="0">
                <a:solidFill>
                  <a:srgbClr val="0E101A"/>
                </a:solidFill>
                <a:effectLst/>
                <a:latin typeface="Times New Roman" panose="02020603050405020304" pitchFamily="18" charset="0"/>
                <a:ea typeface="Calibri" panose="020F0502020204030204" pitchFamily="34" charset="0"/>
                <a:cs typeface="Times New Roman" panose="02020603050405020304" pitchFamily="18" charset="0"/>
              </a:rPr>
              <a:t> homelands of the Ktunaxa people. Ktunaxa knowledge and perspectives </a:t>
            </a:r>
            <a:r>
              <a:rPr lang="en-US" sz="2400" i="1" dirty="0">
                <a:solidFill>
                  <a:srgbClr val="0E101A"/>
                </a:solidFill>
                <a:latin typeface="Times New Roman" panose="02020603050405020304" pitchFamily="18" charset="0"/>
                <a:ea typeface="Calibri" panose="020F0502020204030204" pitchFamily="34" charset="0"/>
                <a:cs typeface="Times New Roman" panose="02020603050405020304" pitchFamily="18" charset="0"/>
              </a:rPr>
              <a:t>are</a:t>
            </a:r>
            <a:r>
              <a:rPr lang="en-US" sz="2400" i="1" dirty="0">
                <a:solidFill>
                  <a:srgbClr val="0E101A"/>
                </a:solidFill>
                <a:effectLst/>
                <a:latin typeface="Times New Roman" panose="02020603050405020304" pitchFamily="18" charset="0"/>
                <a:ea typeface="Calibri" panose="020F0502020204030204" pitchFamily="34" charset="0"/>
                <a:cs typeface="Times New Roman" panose="02020603050405020304" pitchFamily="18" charset="0"/>
              </a:rPr>
              <a:t> foundational to education. </a:t>
            </a:r>
            <a:r>
              <a:rPr lang="en-US" sz="2400" i="1" dirty="0">
                <a:solidFill>
                  <a:srgbClr val="0E101A"/>
                </a:solidFill>
                <a:latin typeface="Times New Roman" panose="02020603050405020304" pitchFamily="18" charset="0"/>
                <a:ea typeface="Calibri" panose="020F0502020204030204" pitchFamily="34" charset="0"/>
                <a:cs typeface="Times New Roman" panose="02020603050405020304" pitchFamily="18" charset="0"/>
              </a:rPr>
              <a:t>As an educator, I aim</a:t>
            </a:r>
            <a:r>
              <a:rPr lang="en-US" sz="2400" i="1" dirty="0">
                <a:solidFill>
                  <a:srgbClr val="0E101A"/>
                </a:solidFill>
                <a:effectLst/>
                <a:latin typeface="Times New Roman" panose="02020603050405020304" pitchFamily="18" charset="0"/>
                <a:ea typeface="Calibri" panose="020F0502020204030204" pitchFamily="34" charset="0"/>
                <a:cs typeface="Times New Roman" panose="02020603050405020304" pitchFamily="18" charset="0"/>
              </a:rPr>
              <a:t> to deepen my understanding and share this with my students.</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0108060B-6C9E-CFFF-55DE-F0D645C094DC}"/>
              </a:ext>
            </a:extLst>
          </p:cNvPr>
          <p:cNvSpPr>
            <a:spLocks noGrp="1"/>
          </p:cNvSpPr>
          <p:nvPr>
            <p:ph type="sldNum" sz="quarter" idx="11"/>
          </p:nvPr>
        </p:nvSpPr>
        <p:spPr/>
        <p:txBody>
          <a:bodyPr/>
          <a:lstStyle/>
          <a:p>
            <a:fld id="{294A09A9-5501-47C1-A89A-A340965A2BE2}" type="slidenum">
              <a:rPr lang="en-US" smtClean="0"/>
              <a:pPr/>
              <a:t>2</a:t>
            </a:fld>
            <a:endParaRPr lang="en-US" dirty="0"/>
          </a:p>
        </p:txBody>
      </p:sp>
    </p:spTree>
    <p:extLst>
      <p:ext uri="{BB962C8B-B14F-4D97-AF65-F5344CB8AC3E}">
        <p14:creationId xmlns:p14="http://schemas.microsoft.com/office/powerpoint/2010/main" val="1732999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1B61-8BA6-B965-BD0D-67945EB27314}"/>
              </a:ext>
            </a:extLst>
          </p:cNvPr>
          <p:cNvSpPr>
            <a:spLocks noGrp="1"/>
          </p:cNvSpPr>
          <p:nvPr>
            <p:ph type="title"/>
          </p:nvPr>
        </p:nvSpPr>
        <p:spPr/>
        <p:txBody>
          <a:bodyPr>
            <a:normAutofit/>
          </a:bodyPr>
          <a:lstStyle/>
          <a:p>
            <a:r>
              <a:rPr lang="en-CA" sz="3200" dirty="0"/>
              <a:t>Links to Numeracy Activities and Other Resources</a:t>
            </a:r>
          </a:p>
        </p:txBody>
      </p:sp>
      <p:sp>
        <p:nvSpPr>
          <p:cNvPr id="6" name="Content Placeholder 5">
            <a:extLst>
              <a:ext uri="{FF2B5EF4-FFF2-40B4-BE49-F238E27FC236}">
                <a16:creationId xmlns:a16="http://schemas.microsoft.com/office/drawing/2014/main" id="{A9BF0586-0C12-049E-C7B0-ED68CA2ED7F2}"/>
              </a:ext>
            </a:extLst>
          </p:cNvPr>
          <p:cNvSpPr>
            <a:spLocks noGrp="1"/>
          </p:cNvSpPr>
          <p:nvPr>
            <p:ph idx="1"/>
          </p:nvPr>
        </p:nvSpPr>
        <p:spPr>
          <a:xfrm>
            <a:off x="2223516" y="2438400"/>
            <a:ext cx="7744968" cy="2697480"/>
          </a:xfrm>
        </p:spPr>
        <p:txBody>
          <a:bodyPr/>
          <a:lstStyle/>
          <a:p>
            <a:pPr marL="342900" indent="-342900" algn="l">
              <a:buFont typeface="Arial" panose="020B0604020202020204" pitchFamily="34" charset="0"/>
              <a:buChar char="•"/>
            </a:pPr>
            <a:r>
              <a:rPr lang="en-CA" dirty="0"/>
              <a:t>Activity 1: </a:t>
            </a:r>
            <a:r>
              <a:rPr lang="en-CA" dirty="0">
                <a:hlinkClick r:id="rId2"/>
              </a:rPr>
              <a:t>Speed of Water</a:t>
            </a:r>
            <a:endParaRPr lang="en-CA" dirty="0"/>
          </a:p>
          <a:p>
            <a:pPr marL="342900" indent="-342900" algn="l">
              <a:buFont typeface="Arial" panose="020B0604020202020204" pitchFamily="34" charset="0"/>
              <a:buChar char="•"/>
            </a:pPr>
            <a:r>
              <a:rPr lang="en-CA" dirty="0"/>
              <a:t>Activity 2: </a:t>
            </a:r>
            <a:r>
              <a:rPr lang="en-CA" dirty="0">
                <a:hlinkClick r:id="rId3"/>
              </a:rPr>
              <a:t>Trees and Seventh-Generation Thinking</a:t>
            </a:r>
            <a:endParaRPr lang="en-CA" dirty="0"/>
          </a:p>
          <a:p>
            <a:pPr marL="342900" indent="-342900" algn="l">
              <a:buFont typeface="Arial" panose="020B0604020202020204" pitchFamily="34" charset="0"/>
              <a:buChar char="•"/>
            </a:pPr>
            <a:r>
              <a:rPr lang="en-CA" dirty="0"/>
              <a:t>Activity 3: </a:t>
            </a:r>
            <a:r>
              <a:rPr lang="en-CA" dirty="0">
                <a:hlinkClick r:id="rId4"/>
              </a:rPr>
              <a:t>Catching the </a:t>
            </a:r>
            <a:r>
              <a:rPr lang="en-CA" dirty="0" err="1">
                <a:hlinkClick r:id="rId4"/>
              </a:rPr>
              <a:t>Yawuʔnik</a:t>
            </a:r>
            <a:endParaRPr lang="en-CA" dirty="0"/>
          </a:p>
          <a:p>
            <a:pPr marL="342900" indent="-342900" algn="l">
              <a:buFont typeface="Arial" panose="020B0604020202020204" pitchFamily="34" charset="0"/>
              <a:buChar char="•"/>
            </a:pPr>
            <a:r>
              <a:rPr lang="en-CA" dirty="0">
                <a:hlinkClick r:id="rId5"/>
              </a:rPr>
              <a:t>First Peoples Principles of Learning</a:t>
            </a:r>
            <a:endParaRPr lang="en-CA" dirty="0">
              <a:hlinkClick r:id="rId6"/>
            </a:endParaRPr>
          </a:p>
          <a:p>
            <a:pPr marL="342900" indent="-342900" algn="l">
              <a:buFont typeface="Arial" panose="020B0604020202020204" pitchFamily="34" charset="0"/>
              <a:buChar char="•"/>
            </a:pPr>
            <a:r>
              <a:rPr lang="en-CA" dirty="0">
                <a:hlinkClick r:id="rId6"/>
              </a:rPr>
              <a:t>Growing Innovations in Rural Sites of Learning Grant</a:t>
            </a:r>
            <a:endParaRPr lang="en-CA" dirty="0"/>
          </a:p>
          <a:p>
            <a:pPr marL="342900" indent="-342900" algn="l">
              <a:buFont typeface="Arial" panose="020B0604020202020204" pitchFamily="34" charset="0"/>
              <a:buChar char="•"/>
            </a:pPr>
            <a:r>
              <a:rPr lang="en-CA" dirty="0">
                <a:hlinkClick r:id="rId7"/>
              </a:rPr>
              <a:t>Ktunaxa Core Competencies  </a:t>
            </a:r>
            <a:r>
              <a:rPr lang="en-CA" dirty="0"/>
              <a:t>and </a:t>
            </a:r>
            <a:r>
              <a:rPr lang="en-CA" dirty="0">
                <a:hlinkClick r:id="rId8"/>
              </a:rPr>
              <a:t>Ktunaxa First Voices</a:t>
            </a:r>
            <a:endParaRPr lang="en-CA" dirty="0"/>
          </a:p>
        </p:txBody>
      </p:sp>
    </p:spTree>
    <p:extLst>
      <p:ext uri="{BB962C8B-B14F-4D97-AF65-F5344CB8AC3E}">
        <p14:creationId xmlns:p14="http://schemas.microsoft.com/office/powerpoint/2010/main" val="1210059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C2D2D5-22DB-D05D-92C8-C43976DCA928}"/>
              </a:ext>
            </a:extLst>
          </p:cNvPr>
          <p:cNvSpPr>
            <a:spLocks noGrp="1"/>
          </p:cNvSpPr>
          <p:nvPr>
            <p:ph type="title"/>
          </p:nvPr>
        </p:nvSpPr>
        <p:spPr/>
        <p:txBody>
          <a:bodyPr/>
          <a:lstStyle/>
          <a:p>
            <a:r>
              <a:rPr lang="en-CA" dirty="0"/>
              <a:t>References</a:t>
            </a:r>
          </a:p>
        </p:txBody>
      </p:sp>
      <p:sp>
        <p:nvSpPr>
          <p:cNvPr id="5" name="Content Placeholder 4">
            <a:extLst>
              <a:ext uri="{FF2B5EF4-FFF2-40B4-BE49-F238E27FC236}">
                <a16:creationId xmlns:a16="http://schemas.microsoft.com/office/drawing/2014/main" id="{A033A051-2F8C-6B82-A876-1782D3A52BD4}"/>
              </a:ext>
            </a:extLst>
          </p:cNvPr>
          <p:cNvSpPr>
            <a:spLocks noGrp="1"/>
          </p:cNvSpPr>
          <p:nvPr>
            <p:ph idx="1"/>
          </p:nvPr>
        </p:nvSpPr>
        <p:spPr>
          <a:xfrm>
            <a:off x="609600" y="1474237"/>
            <a:ext cx="10972800" cy="5169159"/>
          </a:xfrm>
        </p:spPr>
        <p:txBody>
          <a:bodyPr>
            <a:normAutofit fontScale="85000" lnSpcReduction="10000"/>
          </a:bodyPr>
          <a:lstStyle/>
          <a:p>
            <a:pPr marL="457200" indent="-457200">
              <a:lnSpc>
                <a:spcPct val="200000"/>
              </a:lnSpc>
            </a:pPr>
            <a:r>
              <a:rPr lang="en-CA" sz="1800" dirty="0">
                <a:effectLst/>
                <a:latin typeface="Times New Roman" panose="02020603050405020304" pitchFamily="18" charset="0"/>
              </a:rPr>
              <a:t>CKFPC - Central Kootenay Food Policy Council. (2021, November 2). </a:t>
            </a:r>
            <a:r>
              <a:rPr lang="en-CA" sz="1800" i="1" dirty="0">
                <a:effectLst/>
                <a:latin typeface="Times New Roman" panose="02020603050405020304" pitchFamily="18" charset="0"/>
              </a:rPr>
              <a:t>Ktunaxa Creation Story - Told by </a:t>
            </a:r>
            <a:r>
              <a:rPr lang="en-CA" sz="1800" i="1" dirty="0" err="1">
                <a:effectLst/>
                <a:latin typeface="Times New Roman" panose="02020603050405020304" pitchFamily="18" charset="0"/>
              </a:rPr>
              <a:t>Nasuʔkin</a:t>
            </a:r>
            <a:r>
              <a:rPr lang="en-CA" sz="1800" i="1" dirty="0">
                <a:effectLst/>
                <a:latin typeface="Times New Roman" panose="02020603050405020304" pitchFamily="18" charset="0"/>
              </a:rPr>
              <a:t> Joe Pierre</a:t>
            </a:r>
            <a:r>
              <a:rPr lang="en-CA" sz="1800" dirty="0">
                <a:effectLst/>
                <a:latin typeface="Times New Roman" panose="02020603050405020304" pitchFamily="18" charset="0"/>
              </a:rPr>
              <a:t> [Video]. YouTube. https://www.youtube.com/watch?v=WnMXwq58Q5I</a:t>
            </a:r>
          </a:p>
          <a:p>
            <a:pPr marL="457200" indent="-457200">
              <a:lnSpc>
                <a:spcPct val="200000"/>
              </a:lnSpc>
            </a:pPr>
            <a:r>
              <a:rPr lang="en-CA" sz="1800" dirty="0">
                <a:effectLst/>
                <a:latin typeface="Times New Roman" panose="02020603050405020304" pitchFamily="18" charset="0"/>
              </a:rPr>
              <a:t>Government of British Columbia. (2017). </a:t>
            </a:r>
            <a:r>
              <a:rPr lang="en-CA" sz="1800" i="1" dirty="0">
                <a:effectLst/>
                <a:latin typeface="Times New Roman" panose="02020603050405020304" pitchFamily="18" charset="0"/>
              </a:rPr>
              <a:t>Graduation Numeracy Assessment: Design Specifications – Sept 2017</a:t>
            </a:r>
            <a:r>
              <a:rPr lang="en-CA" sz="1800" dirty="0">
                <a:effectLst/>
                <a:latin typeface="Times New Roman" panose="02020603050405020304" pitchFamily="18" charset="0"/>
              </a:rPr>
              <a:t>.</a:t>
            </a:r>
          </a:p>
          <a:p>
            <a:pPr marL="457200" indent="-457200">
              <a:lnSpc>
                <a:spcPct val="200000"/>
              </a:lnSpc>
            </a:pPr>
            <a:r>
              <a:rPr lang="en-US" sz="1800" dirty="0">
                <a:effectLst/>
                <a:latin typeface="Times New Roman" panose="02020603050405020304" pitchFamily="18" charset="0"/>
              </a:rPr>
              <a:t>O’Neil, F., &amp; Gravelle, E. (2022, February 10). </a:t>
            </a:r>
            <a:r>
              <a:rPr lang="en-US" sz="1800" i="1" dirty="0">
                <a:effectLst/>
                <a:latin typeface="Times New Roman" panose="02020603050405020304" pitchFamily="18" charset="0"/>
              </a:rPr>
              <a:t>Core Competencies Working Document</a:t>
            </a:r>
            <a:r>
              <a:rPr lang="en-US" sz="1800" dirty="0">
                <a:effectLst/>
                <a:latin typeface="Times New Roman" panose="02020603050405020304" pitchFamily="18" charset="0"/>
              </a:rPr>
              <a:t>.</a:t>
            </a:r>
          </a:p>
          <a:p>
            <a:pPr marL="457200" indent="-457200">
              <a:lnSpc>
                <a:spcPct val="200000"/>
              </a:lnSpc>
            </a:pPr>
            <a:r>
              <a:rPr lang="en-CA" sz="1800" dirty="0">
                <a:effectLst/>
                <a:latin typeface="Times New Roman" panose="02020603050405020304" pitchFamily="18" charset="0"/>
              </a:rPr>
              <a:t>Province of British Columbia. (2023). </a:t>
            </a:r>
            <a:r>
              <a:rPr lang="en-CA" sz="1800" i="1" dirty="0">
                <a:effectLst/>
                <a:latin typeface="Times New Roman" panose="02020603050405020304" pitchFamily="18" charset="0"/>
              </a:rPr>
              <a:t>Building Student Success - B.C. Curriculum</a:t>
            </a:r>
            <a:r>
              <a:rPr lang="en-CA" sz="1800" dirty="0">
                <a:effectLst/>
                <a:latin typeface="Times New Roman" panose="02020603050405020304" pitchFamily="18" charset="0"/>
              </a:rPr>
              <a:t>. Retrieved June 3, 2023, from https://curriculum.gov.bc.ca/curriculum/mathematics</a:t>
            </a:r>
          </a:p>
          <a:p>
            <a:pPr marL="457200" indent="-457200">
              <a:lnSpc>
                <a:spcPct val="200000"/>
              </a:lnSpc>
            </a:pPr>
            <a:r>
              <a:rPr lang="en-CA" sz="1800" dirty="0" err="1">
                <a:effectLst/>
                <a:latin typeface="Times New Roman" panose="02020603050405020304" pitchFamily="18" charset="0"/>
              </a:rPr>
              <a:t>Styres</a:t>
            </a:r>
            <a:r>
              <a:rPr lang="en-CA" sz="1800" dirty="0">
                <a:effectLst/>
                <a:latin typeface="Times New Roman" panose="02020603050405020304" pitchFamily="18" charset="0"/>
              </a:rPr>
              <a:t>, S., Haig-Brown, C., &amp; Blimkie, M. (2013). Towards a Pedagogy of Land: The Urban Context. </a:t>
            </a:r>
            <a:r>
              <a:rPr lang="en-CA" sz="1800" i="1" dirty="0">
                <a:effectLst/>
                <a:latin typeface="Times New Roman" panose="02020603050405020304" pitchFamily="18" charset="0"/>
              </a:rPr>
              <a:t>Canadian Journal of Education</a:t>
            </a:r>
            <a:r>
              <a:rPr lang="en-CA" sz="1800" dirty="0">
                <a:effectLst/>
                <a:latin typeface="Times New Roman" panose="02020603050405020304" pitchFamily="18" charset="0"/>
              </a:rPr>
              <a:t>, </a:t>
            </a:r>
            <a:r>
              <a:rPr lang="en-CA" sz="1800" i="1" dirty="0">
                <a:effectLst/>
                <a:latin typeface="Times New Roman" panose="02020603050405020304" pitchFamily="18" charset="0"/>
              </a:rPr>
              <a:t>36</a:t>
            </a:r>
            <a:r>
              <a:rPr lang="en-CA" sz="1800" dirty="0">
                <a:effectLst/>
                <a:latin typeface="Times New Roman" panose="02020603050405020304" pitchFamily="18" charset="0"/>
              </a:rPr>
              <a:t>(2), 34–67.</a:t>
            </a:r>
          </a:p>
          <a:p>
            <a:pPr marL="457200" indent="-457200">
              <a:lnSpc>
                <a:spcPct val="200000"/>
              </a:lnSpc>
            </a:pPr>
            <a:r>
              <a:rPr lang="en-CA" sz="1800" dirty="0">
                <a:effectLst/>
                <a:latin typeface="Times New Roman" panose="02020603050405020304" pitchFamily="18" charset="0"/>
              </a:rPr>
              <a:t>Weeden, M. &amp; One Tree Planted. (2020). [Mother Tree]. One Tree Planted. https://onetreeplanted.org/blogs/stories/mother-trees-mothers-day?_pos=1&amp;_sid=c6e27dd24&amp;_ss=r</a:t>
            </a:r>
          </a:p>
          <a:p>
            <a:endParaRPr lang="en-CA" dirty="0"/>
          </a:p>
        </p:txBody>
      </p:sp>
    </p:spTree>
    <p:extLst>
      <p:ext uri="{BB962C8B-B14F-4D97-AF65-F5344CB8AC3E}">
        <p14:creationId xmlns:p14="http://schemas.microsoft.com/office/powerpoint/2010/main" val="360565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5149F56-AFC4-65E1-C222-150284EF1116}"/>
              </a:ext>
            </a:extLst>
          </p:cNvPr>
          <p:cNvSpPr>
            <a:spLocks noGrp="1"/>
          </p:cNvSpPr>
          <p:nvPr>
            <p:ph type="sldNum" sz="quarter" idx="11"/>
          </p:nvPr>
        </p:nvSpPr>
        <p:spPr/>
        <p:txBody>
          <a:bodyPr/>
          <a:lstStyle/>
          <a:p>
            <a:fld id="{294A09A9-5501-47C1-A89A-A340965A2BE2}" type="slidenum">
              <a:rPr lang="en-US" smtClean="0"/>
              <a:pPr/>
              <a:t>3</a:t>
            </a:fld>
            <a:endParaRPr lang="en-US" dirty="0"/>
          </a:p>
        </p:txBody>
      </p:sp>
      <p:pic>
        <p:nvPicPr>
          <p:cNvPr id="12" name="Content Placeholder 8" descr="A large tree with many branches&#10;&#10;Description automatically generated with medium confidence">
            <a:extLst>
              <a:ext uri="{FF2B5EF4-FFF2-40B4-BE49-F238E27FC236}">
                <a16:creationId xmlns:a16="http://schemas.microsoft.com/office/drawing/2014/main" id="{F3607B8E-8C42-4FBD-8BE4-90E482ACDFA3}"/>
              </a:ext>
            </a:extLst>
          </p:cNvPr>
          <p:cNvPicPr>
            <a:picLocks noChangeAspect="1"/>
          </p:cNvPicPr>
          <p:nvPr/>
        </p:nvPicPr>
        <p:blipFill>
          <a:blip r:embed="rId3"/>
          <a:stretch>
            <a:fillRect/>
          </a:stretch>
        </p:blipFill>
        <p:spPr>
          <a:xfrm>
            <a:off x="2004200" y="700281"/>
            <a:ext cx="8183600" cy="54574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4" name="TextBox 13">
            <a:extLst>
              <a:ext uri="{FF2B5EF4-FFF2-40B4-BE49-F238E27FC236}">
                <a16:creationId xmlns:a16="http://schemas.microsoft.com/office/drawing/2014/main" id="{13A7FA0F-89AB-5CA5-30CD-0ED51BA3C646}"/>
              </a:ext>
            </a:extLst>
          </p:cNvPr>
          <p:cNvSpPr txBox="1"/>
          <p:nvPr/>
        </p:nvSpPr>
        <p:spPr>
          <a:xfrm>
            <a:off x="3115118" y="6356350"/>
            <a:ext cx="6092890" cy="369332"/>
          </a:xfrm>
          <a:prstGeom prst="rect">
            <a:avLst/>
          </a:prstGeom>
          <a:noFill/>
        </p:spPr>
        <p:txBody>
          <a:bodyPr wrap="square">
            <a:spAutoFit/>
          </a:bodyPr>
          <a:lstStyle/>
          <a:p>
            <a:r>
              <a:rPr lang="en-US" b="0" i="0" dirty="0">
                <a:solidFill>
                  <a:srgbClr val="000000"/>
                </a:solidFill>
                <a:effectLst/>
                <a:latin typeface="Lato-light"/>
              </a:rPr>
              <a:t>"Mother Tree" (Weeden &amp; One Tree Planted, 2020)</a:t>
            </a:r>
            <a:endParaRPr lang="en-CA" dirty="0"/>
          </a:p>
        </p:txBody>
      </p:sp>
    </p:spTree>
    <p:extLst>
      <p:ext uri="{BB962C8B-B14F-4D97-AF65-F5344CB8AC3E}">
        <p14:creationId xmlns:p14="http://schemas.microsoft.com/office/powerpoint/2010/main" val="28766771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FB173F-4BE1-1035-DE61-54E15615CC8A}"/>
              </a:ext>
            </a:extLst>
          </p:cNvPr>
          <p:cNvSpPr>
            <a:spLocks noGrp="1"/>
          </p:cNvSpPr>
          <p:nvPr>
            <p:ph type="title"/>
          </p:nvPr>
        </p:nvSpPr>
        <p:spPr/>
        <p:txBody>
          <a:bodyPr>
            <a:normAutofit fontScale="90000"/>
          </a:bodyPr>
          <a:lstStyle/>
          <a:p>
            <a:r>
              <a:rPr lang="en-US" dirty="0"/>
              <a:t>First Peoples Principles of Learning</a:t>
            </a:r>
          </a:p>
        </p:txBody>
      </p:sp>
      <p:sp>
        <p:nvSpPr>
          <p:cNvPr id="7" name="Content Placeholder 6">
            <a:extLst>
              <a:ext uri="{FF2B5EF4-FFF2-40B4-BE49-F238E27FC236}">
                <a16:creationId xmlns:a16="http://schemas.microsoft.com/office/drawing/2014/main" id="{5F130297-AE81-8E33-C8DF-4BB255702062}"/>
              </a:ext>
            </a:extLst>
          </p:cNvPr>
          <p:cNvSpPr>
            <a:spLocks noGrp="1"/>
          </p:cNvSpPr>
          <p:nvPr>
            <p:ph idx="1"/>
          </p:nvPr>
        </p:nvSpPr>
        <p:spPr>
          <a:xfrm>
            <a:off x="7221894" y="709127"/>
            <a:ext cx="4627984" cy="5647223"/>
          </a:xfrm>
        </p:spPr>
        <p:txBody>
          <a:bodyPr>
            <a:normAutofit/>
          </a:bodyPr>
          <a:lstStyle/>
          <a:p>
            <a:pPr>
              <a:lnSpc>
                <a:spcPct val="107000"/>
              </a:lnSpc>
              <a:spcAft>
                <a:spcPts val="800"/>
              </a:spcAft>
            </a:pPr>
            <a:r>
              <a:rPr lang="en-US" b="1" i="1" dirty="0">
                <a:effectLst/>
                <a:latin typeface="Arial" panose="020B0604020202020204" pitchFamily="34" charset="0"/>
                <a:ea typeface="Calibri" panose="020F0502020204030204" pitchFamily="34" charset="0"/>
                <a:cs typeface="Times New Roman" panose="02020603050405020304" pitchFamily="18" charset="0"/>
              </a:rPr>
              <a:t>Learning ultimately supports the well-being of the self, the family, the community, the land, the spirits, and the ancestors.</a:t>
            </a:r>
          </a:p>
          <a:p>
            <a:pPr>
              <a:lnSpc>
                <a:spcPct val="107000"/>
              </a:lnSpc>
              <a:spcAft>
                <a:spcPts val="800"/>
              </a:spcAft>
            </a:pPr>
            <a:r>
              <a:rPr lang="en-US" b="1" i="1" dirty="0">
                <a:effectLst/>
                <a:latin typeface="Arial" panose="020B0604020202020204" pitchFamily="34" charset="0"/>
                <a:ea typeface="Calibri" panose="020F0502020204030204" pitchFamily="34" charset="0"/>
                <a:cs typeface="Times New Roman" panose="02020603050405020304" pitchFamily="18" charset="0"/>
              </a:rPr>
              <a:t>Learning is holistic, reflexive, reflective, experiential, and relational (focused on connectedness, on reciprocal relationships, and a sense of place).</a:t>
            </a:r>
          </a:p>
        </p:txBody>
      </p:sp>
      <p:sp>
        <p:nvSpPr>
          <p:cNvPr id="4" name="Footer Placeholder 3">
            <a:extLst>
              <a:ext uri="{FF2B5EF4-FFF2-40B4-BE49-F238E27FC236}">
                <a16:creationId xmlns:a16="http://schemas.microsoft.com/office/drawing/2014/main" id="{C6E3A3DE-C437-1EA5-4D1C-4543F9DDC59E}"/>
              </a:ext>
            </a:extLst>
          </p:cNvPr>
          <p:cNvSpPr>
            <a:spLocks noGrp="1"/>
          </p:cNvSpPr>
          <p:nvPr>
            <p:ph type="ftr" sz="quarter" idx="4294967295"/>
          </p:nvPr>
        </p:nvSpPr>
        <p:spPr>
          <a:xfrm>
            <a:off x="7391400" y="6349222"/>
            <a:ext cx="4114800" cy="365125"/>
          </a:xfrm>
        </p:spPr>
        <p:txBody>
          <a:bodyPr/>
          <a:lstStyle/>
          <a:p>
            <a:r>
              <a:rPr lang="en-US" dirty="0"/>
              <a:t>(Province of British Columbia, 2023)</a:t>
            </a:r>
          </a:p>
        </p:txBody>
      </p:sp>
      <p:sp>
        <p:nvSpPr>
          <p:cNvPr id="5" name="Slide Number Placeholder 4">
            <a:extLst>
              <a:ext uri="{FF2B5EF4-FFF2-40B4-BE49-F238E27FC236}">
                <a16:creationId xmlns:a16="http://schemas.microsoft.com/office/drawing/2014/main" id="{F87E67D0-7A48-8675-8EFE-A5649487D463}"/>
              </a:ext>
            </a:extLst>
          </p:cNvPr>
          <p:cNvSpPr>
            <a:spLocks noGrp="1"/>
          </p:cNvSpPr>
          <p:nvPr>
            <p:ph type="sldNum" sz="quarter" idx="4294967295"/>
          </p:nvPr>
        </p:nvSpPr>
        <p:spPr>
          <a:xfrm>
            <a:off x="9448800" y="6356350"/>
            <a:ext cx="2743200" cy="365125"/>
          </a:xfrm>
        </p:spPr>
        <p:txBody>
          <a:bodyPr/>
          <a:lstStyle/>
          <a:p>
            <a:fld id="{294A09A9-5501-47C1-A89A-A340965A2BE2}" type="slidenum">
              <a:rPr lang="en-US" smtClean="0"/>
              <a:pPr/>
              <a:t>4</a:t>
            </a:fld>
            <a:endParaRPr lang="en-US" dirty="0"/>
          </a:p>
        </p:txBody>
      </p:sp>
    </p:spTree>
    <p:extLst>
      <p:ext uri="{BB962C8B-B14F-4D97-AF65-F5344CB8AC3E}">
        <p14:creationId xmlns:p14="http://schemas.microsoft.com/office/powerpoint/2010/main" val="1998770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ED08D15-2381-E0CD-28C0-879D0F82ECD8}"/>
              </a:ext>
            </a:extLst>
          </p:cNvPr>
          <p:cNvSpPr>
            <a:spLocks noGrp="1"/>
          </p:cNvSpPr>
          <p:nvPr>
            <p:ph type="title"/>
          </p:nvPr>
        </p:nvSpPr>
        <p:spPr>
          <a:xfrm>
            <a:off x="1748028" y="1325880"/>
            <a:ext cx="8695944" cy="1325880"/>
          </a:xfrm>
        </p:spPr>
        <p:txBody>
          <a:bodyPr/>
          <a:lstStyle/>
          <a:p>
            <a:r>
              <a:rPr lang="en-CA" dirty="0"/>
              <a:t>Land-Based Pedagogy</a:t>
            </a:r>
          </a:p>
        </p:txBody>
      </p:sp>
      <p:sp>
        <p:nvSpPr>
          <p:cNvPr id="7" name="Content Placeholder 6">
            <a:extLst>
              <a:ext uri="{FF2B5EF4-FFF2-40B4-BE49-F238E27FC236}">
                <a16:creationId xmlns:a16="http://schemas.microsoft.com/office/drawing/2014/main" id="{767F57C0-18A4-FDFB-7A25-B805F4B33C1B}"/>
              </a:ext>
            </a:extLst>
          </p:cNvPr>
          <p:cNvSpPr>
            <a:spLocks noGrp="1"/>
          </p:cNvSpPr>
          <p:nvPr>
            <p:ph idx="1"/>
          </p:nvPr>
        </p:nvSpPr>
        <p:spPr/>
        <p:txBody>
          <a:bodyPr>
            <a:normAutofit/>
          </a:bodyPr>
          <a:lstStyle/>
          <a:p>
            <a:r>
              <a:rPr lang="en-GB" sz="2400" dirty="0">
                <a:solidFill>
                  <a:srgbClr val="0E101A"/>
                </a:solidFill>
                <a:latin typeface="Times New Roman" panose="02020603050405020304" pitchFamily="18" charset="0"/>
                <a:ea typeface="Calibri" panose="020F0502020204030204" pitchFamily="34" charset="0"/>
              </a:rPr>
              <a:t>R</a:t>
            </a:r>
            <a:r>
              <a:rPr lang="en-GB" sz="2400" dirty="0">
                <a:solidFill>
                  <a:srgbClr val="0E101A"/>
                </a:solidFill>
                <a:effectLst/>
                <a:latin typeface="Times New Roman" panose="02020603050405020304" pitchFamily="18" charset="0"/>
                <a:ea typeface="Calibri" panose="020F0502020204030204" pitchFamily="34" charset="0"/>
              </a:rPr>
              <a:t>evolves around Indigenous people’s deep connection to Land as a living being. </a:t>
            </a:r>
          </a:p>
          <a:p>
            <a:r>
              <a:rPr lang="en-GB" sz="2400" dirty="0">
                <a:solidFill>
                  <a:srgbClr val="0E101A"/>
                </a:solidFill>
                <a:effectLst/>
                <a:latin typeface="Times New Roman" panose="02020603050405020304" pitchFamily="18" charset="0"/>
                <a:ea typeface="Calibri" panose="020F0502020204030204" pitchFamily="34" charset="0"/>
              </a:rPr>
              <a:t>Land is our first teacher, and as it is our Elder relation, we must learn from Land, with Land, and situate our learning on Land (</a:t>
            </a:r>
            <a:r>
              <a:rPr lang="en-GB" sz="2400" dirty="0" err="1">
                <a:solidFill>
                  <a:srgbClr val="0E101A"/>
                </a:solidFill>
                <a:effectLst/>
                <a:latin typeface="Times New Roman" panose="02020603050405020304" pitchFamily="18" charset="0"/>
                <a:ea typeface="Calibri" panose="020F0502020204030204" pitchFamily="34" charset="0"/>
              </a:rPr>
              <a:t>Styres</a:t>
            </a:r>
            <a:r>
              <a:rPr lang="en-GB" sz="2400" dirty="0">
                <a:solidFill>
                  <a:srgbClr val="0E101A"/>
                </a:solidFill>
                <a:effectLst/>
                <a:latin typeface="Times New Roman" panose="02020603050405020304" pitchFamily="18" charset="0"/>
                <a:ea typeface="Calibri" panose="020F0502020204030204" pitchFamily="34" charset="0"/>
              </a:rPr>
              <a:t> et al., 2013). </a:t>
            </a:r>
            <a:endParaRPr lang="en-CA" sz="2800" dirty="0"/>
          </a:p>
        </p:txBody>
      </p:sp>
      <p:sp>
        <p:nvSpPr>
          <p:cNvPr id="4" name="Footer Placeholder 3">
            <a:extLst>
              <a:ext uri="{FF2B5EF4-FFF2-40B4-BE49-F238E27FC236}">
                <a16:creationId xmlns:a16="http://schemas.microsoft.com/office/drawing/2014/main" id="{F6848098-B1BF-E5B9-53D9-8EB3EAEA26ED}"/>
              </a:ext>
            </a:extLst>
          </p:cNvPr>
          <p:cNvSpPr>
            <a:spLocks noGrp="1"/>
          </p:cNvSpPr>
          <p:nvPr>
            <p:ph type="ftr" sz="quarter" idx="10"/>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C6B0D5C4-4E1E-C285-370E-48A9DE6D8C8E}"/>
              </a:ext>
            </a:extLst>
          </p:cNvPr>
          <p:cNvSpPr>
            <a:spLocks noGrp="1"/>
          </p:cNvSpPr>
          <p:nvPr>
            <p:ph type="sldNum" sz="quarter" idx="11"/>
          </p:nvPr>
        </p:nvSpPr>
        <p:spPr/>
        <p:txBody>
          <a:bodyPr/>
          <a:lstStyle/>
          <a:p>
            <a:fld id="{294A09A9-5501-47C1-A89A-A340965A2BE2}" type="slidenum">
              <a:rPr lang="en-US" smtClean="0"/>
              <a:pPr/>
              <a:t>5</a:t>
            </a:fld>
            <a:endParaRPr lang="en-US" dirty="0"/>
          </a:p>
        </p:txBody>
      </p:sp>
    </p:spTree>
    <p:extLst>
      <p:ext uri="{BB962C8B-B14F-4D97-AF65-F5344CB8AC3E}">
        <p14:creationId xmlns:p14="http://schemas.microsoft.com/office/powerpoint/2010/main" val="3244551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CFAFCF-2605-C2E2-B15B-DF5E9AD7FD09}"/>
              </a:ext>
            </a:extLst>
          </p:cNvPr>
          <p:cNvSpPr>
            <a:spLocks noGrp="1"/>
          </p:cNvSpPr>
          <p:nvPr>
            <p:ph type="title"/>
          </p:nvPr>
        </p:nvSpPr>
        <p:spPr>
          <a:xfrm>
            <a:off x="666435" y="1092006"/>
            <a:ext cx="3932237" cy="960120"/>
          </a:xfrm>
        </p:spPr>
        <p:txBody>
          <a:bodyPr>
            <a:normAutofit/>
          </a:bodyPr>
          <a:lstStyle/>
          <a:p>
            <a:pPr algn="ctr"/>
            <a:r>
              <a:rPr lang="en-CA" sz="5400" dirty="0"/>
              <a:t>Numeracy</a:t>
            </a:r>
          </a:p>
        </p:txBody>
      </p:sp>
      <p:pic>
        <p:nvPicPr>
          <p:cNvPr id="9" name="Content Placeholder 8" descr="Diagram&#10;&#10;Description automatically generated">
            <a:extLst>
              <a:ext uri="{FF2B5EF4-FFF2-40B4-BE49-F238E27FC236}">
                <a16:creationId xmlns:a16="http://schemas.microsoft.com/office/drawing/2014/main" id="{A6C95D77-A0C4-51C4-C0B1-38627FF33479}"/>
              </a:ext>
            </a:extLst>
          </p:cNvPr>
          <p:cNvPicPr>
            <a:picLocks noGrp="1" noChangeAspect="1"/>
          </p:cNvPicPr>
          <p:nvPr>
            <p:ph idx="1"/>
          </p:nvPr>
        </p:nvPicPr>
        <p:blipFill>
          <a:blip r:embed="rId3"/>
          <a:stretch>
            <a:fillRect/>
          </a:stretch>
        </p:blipFill>
        <p:spPr>
          <a:xfrm>
            <a:off x="4598672" y="457201"/>
            <a:ext cx="7025555" cy="5678904"/>
          </a:xfrm>
          <a:prstGeom prst="rect">
            <a:avLst/>
          </a:prstGeom>
        </p:spPr>
      </p:pic>
      <p:sp>
        <p:nvSpPr>
          <p:cNvPr id="10" name="Text Placeholder 9">
            <a:extLst>
              <a:ext uri="{FF2B5EF4-FFF2-40B4-BE49-F238E27FC236}">
                <a16:creationId xmlns:a16="http://schemas.microsoft.com/office/drawing/2014/main" id="{238B1FB1-8EDF-70F4-678A-3265065384D0}"/>
              </a:ext>
            </a:extLst>
          </p:cNvPr>
          <p:cNvSpPr>
            <a:spLocks noGrp="1"/>
          </p:cNvSpPr>
          <p:nvPr>
            <p:ph type="body" sz="half" idx="2"/>
          </p:nvPr>
        </p:nvSpPr>
        <p:spPr>
          <a:xfrm>
            <a:off x="567774" y="2686930"/>
            <a:ext cx="4204252" cy="3182058"/>
          </a:xfrm>
        </p:spPr>
        <p:txBody>
          <a:bodyPr>
            <a:normAutofit/>
          </a:bodyPr>
          <a:lstStyle/>
          <a:p>
            <a:pPr algn="ctr"/>
            <a:r>
              <a:rPr lang="en-US" sz="2400" b="1" dirty="0"/>
              <a:t>“Numeracy is the ability, willingness, and perseverance to interpret and apply mathematical understanding to solve problems in contextualized situations and to analyze and communicate these solutions in ways relevant to the given context” (Government of British Columbia, 2017).</a:t>
            </a:r>
          </a:p>
        </p:txBody>
      </p:sp>
      <p:sp>
        <p:nvSpPr>
          <p:cNvPr id="4" name="Footer Placeholder 3">
            <a:extLst>
              <a:ext uri="{FF2B5EF4-FFF2-40B4-BE49-F238E27FC236}">
                <a16:creationId xmlns:a16="http://schemas.microsoft.com/office/drawing/2014/main" id="{245AC514-8EDF-3455-8EF0-93A206CDB8C2}"/>
              </a:ext>
            </a:extLst>
          </p:cNvPr>
          <p:cNvSpPr>
            <a:spLocks noGrp="1"/>
          </p:cNvSpPr>
          <p:nvPr>
            <p:ph type="ftr" sz="quarter" idx="11"/>
          </p:nvPr>
        </p:nvSpPr>
        <p:spPr>
          <a:xfrm>
            <a:off x="7509427" y="6136105"/>
            <a:ext cx="4114800" cy="742707"/>
          </a:xfrm>
        </p:spPr>
        <p:txBody>
          <a:bodyPr/>
          <a:lstStyle/>
          <a:p>
            <a:r>
              <a:rPr lang="en-US" dirty="0"/>
              <a:t>(Government of British Columbia, 2017)</a:t>
            </a:r>
          </a:p>
          <a:p>
            <a:endParaRPr lang="en-US" dirty="0"/>
          </a:p>
          <a:p>
            <a:r>
              <a:rPr lang="en-US" dirty="0"/>
              <a:t>(This process is based on a mathematical modelling cycle. See, for example, </a:t>
            </a:r>
            <a:r>
              <a:rPr lang="en-US" dirty="0" err="1"/>
              <a:t>Perrenet</a:t>
            </a:r>
            <a:r>
              <a:rPr lang="en-US" dirty="0"/>
              <a:t> &amp; </a:t>
            </a:r>
            <a:r>
              <a:rPr lang="en-US" dirty="0" err="1"/>
              <a:t>Zwaneveld</a:t>
            </a:r>
            <a:r>
              <a:rPr lang="en-US" dirty="0"/>
              <a:t>, 2012.) </a:t>
            </a:r>
          </a:p>
        </p:txBody>
      </p:sp>
      <p:sp>
        <p:nvSpPr>
          <p:cNvPr id="5" name="Slide Number Placeholder 4">
            <a:extLst>
              <a:ext uri="{FF2B5EF4-FFF2-40B4-BE49-F238E27FC236}">
                <a16:creationId xmlns:a16="http://schemas.microsoft.com/office/drawing/2014/main" id="{432FF2C8-CEFB-C172-39AA-6BAE86FE7DCE}"/>
              </a:ext>
            </a:extLst>
          </p:cNvPr>
          <p:cNvSpPr>
            <a:spLocks noGrp="1"/>
          </p:cNvSpPr>
          <p:nvPr>
            <p:ph type="sldNum" sz="quarter" idx="12"/>
          </p:nvPr>
        </p:nvSpPr>
        <p:spPr/>
        <p:txBody>
          <a:bodyPr/>
          <a:lstStyle/>
          <a:p>
            <a:fld id="{294A09A9-5501-47C1-A89A-A340965A2BE2}" type="slidenum">
              <a:rPr lang="en-US" smtClean="0"/>
              <a:pPr/>
              <a:t>6</a:t>
            </a:fld>
            <a:endParaRPr lang="en-US" dirty="0"/>
          </a:p>
        </p:txBody>
      </p:sp>
      <p:sp>
        <p:nvSpPr>
          <p:cNvPr id="11" name="TextBox 10">
            <a:extLst>
              <a:ext uri="{FF2B5EF4-FFF2-40B4-BE49-F238E27FC236}">
                <a16:creationId xmlns:a16="http://schemas.microsoft.com/office/drawing/2014/main" id="{14BA3DE4-CB24-8A39-51BB-8AF24E58AEFD}"/>
              </a:ext>
            </a:extLst>
          </p:cNvPr>
          <p:cNvSpPr txBox="1"/>
          <p:nvPr/>
        </p:nvSpPr>
        <p:spPr>
          <a:xfrm>
            <a:off x="6836898" y="2465656"/>
            <a:ext cx="2011680" cy="830997"/>
          </a:xfrm>
          <a:prstGeom prst="rect">
            <a:avLst/>
          </a:prstGeom>
          <a:noFill/>
        </p:spPr>
        <p:txBody>
          <a:bodyPr wrap="square" rtlCol="0">
            <a:spAutoFit/>
          </a:bodyPr>
          <a:lstStyle/>
          <a:p>
            <a:pPr algn="ctr"/>
            <a:r>
              <a:rPr lang="en-CA" sz="2400" b="1" dirty="0"/>
              <a:t>Numeracy Cycle</a:t>
            </a:r>
          </a:p>
        </p:txBody>
      </p:sp>
    </p:spTree>
    <p:extLst>
      <p:ext uri="{BB962C8B-B14F-4D97-AF65-F5344CB8AC3E}">
        <p14:creationId xmlns:p14="http://schemas.microsoft.com/office/powerpoint/2010/main" val="5692563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33EEB-2CD9-8E33-66D8-6DEA79D70C95}"/>
              </a:ext>
            </a:extLst>
          </p:cNvPr>
          <p:cNvSpPr>
            <a:spLocks noGrp="1"/>
          </p:cNvSpPr>
          <p:nvPr>
            <p:ph type="title"/>
          </p:nvPr>
        </p:nvSpPr>
        <p:spPr/>
        <p:txBody>
          <a:bodyPr>
            <a:normAutofit/>
          </a:bodyPr>
          <a:lstStyle/>
          <a:p>
            <a:r>
              <a:rPr lang="en-US" sz="3500" dirty="0"/>
              <a:t>Ktunaxa Creation Story as told by </a:t>
            </a:r>
            <a:r>
              <a:rPr lang="en-US" sz="3500" dirty="0" err="1"/>
              <a:t>Nasuʔkin</a:t>
            </a:r>
            <a:r>
              <a:rPr lang="en-US" sz="3500" dirty="0"/>
              <a:t> Joe Pierre</a:t>
            </a:r>
            <a:endParaRPr lang="en-CA" sz="3500" dirty="0"/>
          </a:p>
        </p:txBody>
      </p:sp>
      <p:sp>
        <p:nvSpPr>
          <p:cNvPr id="5" name="Footer Placeholder 4">
            <a:extLst>
              <a:ext uri="{FF2B5EF4-FFF2-40B4-BE49-F238E27FC236}">
                <a16:creationId xmlns:a16="http://schemas.microsoft.com/office/drawing/2014/main" id="{4A947406-5839-A735-732D-5690E6315B95}"/>
              </a:ext>
            </a:extLst>
          </p:cNvPr>
          <p:cNvSpPr>
            <a:spLocks noGrp="1"/>
          </p:cNvSpPr>
          <p:nvPr>
            <p:ph type="ftr" sz="quarter" idx="10"/>
          </p:nvPr>
        </p:nvSpPr>
        <p:spPr>
          <a:xfrm>
            <a:off x="3435202" y="6445958"/>
            <a:ext cx="5321595" cy="244475"/>
          </a:xfrm>
        </p:spPr>
        <p:txBody>
          <a:bodyPr/>
          <a:lstStyle/>
          <a:p>
            <a:endParaRPr lang="en-US" sz="1600" dirty="0"/>
          </a:p>
          <a:p>
            <a:r>
              <a:rPr lang="en-US" sz="1600" dirty="0"/>
              <a:t>(CKFPC - Central Kootenay Food Policy Council, 2021)</a:t>
            </a:r>
          </a:p>
        </p:txBody>
      </p:sp>
      <p:pic>
        <p:nvPicPr>
          <p:cNvPr id="9" name="Online Media 8" title="Ktunaxa Creation Story - Told by Nasuʔkin Joe Pierre">
            <a:hlinkClick r:id="" action="ppaction://media"/>
            <a:extLst>
              <a:ext uri="{FF2B5EF4-FFF2-40B4-BE49-F238E27FC236}">
                <a16:creationId xmlns:a16="http://schemas.microsoft.com/office/drawing/2014/main" id="{6D742863-F642-FF3B-8E40-4FC2DADCBEAE}"/>
              </a:ext>
            </a:extLst>
          </p:cNvPr>
          <p:cNvPicPr>
            <a:picLocks noRot="1" noChangeAspect="1"/>
          </p:cNvPicPr>
          <p:nvPr>
            <a:videoFile r:link="rId1"/>
          </p:nvPr>
        </p:nvPicPr>
        <p:blipFill>
          <a:blip r:embed="rId4"/>
          <a:stretch>
            <a:fillRect/>
          </a:stretch>
        </p:blipFill>
        <p:spPr>
          <a:xfrm>
            <a:off x="2555358" y="2445033"/>
            <a:ext cx="7081284" cy="400092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859527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5F46C2-37E0-3B4A-1DB3-C1C30B5CE86D}"/>
              </a:ext>
            </a:extLst>
          </p:cNvPr>
          <p:cNvSpPr>
            <a:spLocks noGrp="1"/>
          </p:cNvSpPr>
          <p:nvPr>
            <p:ph type="title"/>
          </p:nvPr>
        </p:nvSpPr>
        <p:spPr/>
        <p:txBody>
          <a:bodyPr>
            <a:normAutofit/>
          </a:bodyPr>
          <a:lstStyle/>
          <a:p>
            <a:r>
              <a:rPr lang="en-CA" dirty="0"/>
              <a:t>The Team</a:t>
            </a:r>
          </a:p>
        </p:txBody>
      </p:sp>
      <p:sp>
        <p:nvSpPr>
          <p:cNvPr id="7" name="Content Placeholder 6">
            <a:extLst>
              <a:ext uri="{FF2B5EF4-FFF2-40B4-BE49-F238E27FC236}">
                <a16:creationId xmlns:a16="http://schemas.microsoft.com/office/drawing/2014/main" id="{B483A5C6-485A-CAAD-06D6-5F34E083D5D0}"/>
              </a:ext>
            </a:extLst>
          </p:cNvPr>
          <p:cNvSpPr>
            <a:spLocks noGrp="1"/>
          </p:cNvSpPr>
          <p:nvPr>
            <p:ph idx="1"/>
          </p:nvPr>
        </p:nvSpPr>
        <p:spPr>
          <a:xfrm>
            <a:off x="8211312" y="935665"/>
            <a:ext cx="2999232" cy="4593265"/>
          </a:xfrm>
        </p:spPr>
        <p:txBody>
          <a:bodyPr>
            <a:normAutofit fontScale="92500" lnSpcReduction="20000"/>
          </a:bodyPr>
          <a:lstStyle/>
          <a:p>
            <a:pPr marL="342900" indent="-342900">
              <a:buFont typeface="Arial" panose="020B0604020202020204" pitchFamily="34" charset="0"/>
              <a:buChar char="•"/>
            </a:pPr>
            <a:r>
              <a:rPr lang="en-CA" dirty="0"/>
              <a:t>Ami Barras</a:t>
            </a:r>
          </a:p>
          <a:p>
            <a:pPr marL="342900" indent="-342900">
              <a:buFont typeface="Arial" panose="020B0604020202020204" pitchFamily="34" charset="0"/>
              <a:buChar char="•"/>
            </a:pPr>
            <a:r>
              <a:rPr lang="en-CA" dirty="0"/>
              <a:t>Bryan </a:t>
            </a:r>
            <a:r>
              <a:rPr lang="en-CA" dirty="0" err="1"/>
              <a:t>Faucher</a:t>
            </a:r>
            <a:endParaRPr lang="en-CA" dirty="0"/>
          </a:p>
          <a:p>
            <a:pPr marL="342900" indent="-342900">
              <a:buFont typeface="Arial" panose="020B0604020202020204" pitchFamily="34" charset="0"/>
              <a:buChar char="•"/>
            </a:pPr>
            <a:r>
              <a:rPr lang="en-CA" dirty="0"/>
              <a:t>Faye O’Neil</a:t>
            </a:r>
          </a:p>
          <a:p>
            <a:pPr marL="342900" indent="-342900">
              <a:buFont typeface="Arial" panose="020B0604020202020204" pitchFamily="34" charset="0"/>
              <a:buChar char="•"/>
            </a:pPr>
            <a:r>
              <a:rPr lang="en-CA" dirty="0"/>
              <a:t>Janine Wittig</a:t>
            </a:r>
          </a:p>
          <a:p>
            <a:pPr marL="342900" indent="-342900">
              <a:buFont typeface="Arial" panose="020B0604020202020204" pitchFamily="34" charset="0"/>
              <a:buChar char="•"/>
            </a:pPr>
            <a:r>
              <a:rPr lang="en-CA" dirty="0"/>
              <a:t>Jennifer Doll</a:t>
            </a:r>
          </a:p>
          <a:p>
            <a:pPr marL="342900" indent="-342900">
              <a:buFont typeface="Arial" panose="020B0604020202020204" pitchFamily="34" charset="0"/>
              <a:buChar char="•"/>
            </a:pPr>
            <a:r>
              <a:rPr lang="en-CA" dirty="0"/>
              <a:t>Kathy </a:t>
            </a:r>
            <a:r>
              <a:rPr lang="en-CA" dirty="0" err="1"/>
              <a:t>Conlin</a:t>
            </a:r>
            <a:endParaRPr lang="en-CA" dirty="0"/>
          </a:p>
          <a:p>
            <a:pPr marL="342900" indent="-342900">
              <a:buFont typeface="Arial" panose="020B0604020202020204" pitchFamily="34" charset="0"/>
              <a:buChar char="•"/>
            </a:pPr>
            <a:r>
              <a:rPr lang="en-CA" dirty="0"/>
              <a:t>Ryan </a:t>
            </a:r>
            <a:r>
              <a:rPr lang="en-CA" dirty="0" err="1"/>
              <a:t>Mckenzie</a:t>
            </a:r>
            <a:endParaRPr lang="en-CA" dirty="0"/>
          </a:p>
          <a:p>
            <a:pPr marL="342900" indent="-342900">
              <a:buFont typeface="Arial" panose="020B0604020202020204" pitchFamily="34" charset="0"/>
              <a:buChar char="•"/>
            </a:pPr>
            <a:r>
              <a:rPr lang="en-CA" dirty="0"/>
              <a:t>Tara Elliot</a:t>
            </a:r>
          </a:p>
          <a:p>
            <a:pPr marL="342900" indent="-342900">
              <a:buFont typeface="Arial" panose="020B0604020202020204" pitchFamily="34" charset="0"/>
              <a:buChar char="•"/>
            </a:pPr>
            <a:endParaRPr lang="en-CA" dirty="0"/>
          </a:p>
        </p:txBody>
      </p:sp>
      <p:sp>
        <p:nvSpPr>
          <p:cNvPr id="4" name="Footer Placeholder 3">
            <a:extLst>
              <a:ext uri="{FF2B5EF4-FFF2-40B4-BE49-F238E27FC236}">
                <a16:creationId xmlns:a16="http://schemas.microsoft.com/office/drawing/2014/main" id="{782514FF-9196-6DEC-AABF-7FE5DCF74331}"/>
              </a:ext>
            </a:extLst>
          </p:cNvPr>
          <p:cNvSpPr>
            <a:spLocks noGrp="1"/>
          </p:cNvSpPr>
          <p:nvPr>
            <p:ph type="ftr" sz="quarter" idx="4294967295"/>
          </p:nvPr>
        </p:nvSpPr>
        <p:spPr>
          <a:xfrm>
            <a:off x="0" y="6356350"/>
            <a:ext cx="4114800" cy="365125"/>
          </a:xfrm>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994C832D-FC38-3E9E-3F3B-B7A83D8BFCE7}"/>
              </a:ext>
            </a:extLst>
          </p:cNvPr>
          <p:cNvSpPr>
            <a:spLocks noGrp="1"/>
          </p:cNvSpPr>
          <p:nvPr>
            <p:ph type="sldNum" sz="quarter" idx="4294967295"/>
          </p:nvPr>
        </p:nvSpPr>
        <p:spPr>
          <a:xfrm>
            <a:off x="9448800" y="6356350"/>
            <a:ext cx="2743200" cy="365125"/>
          </a:xfrm>
        </p:spPr>
        <p:txBody>
          <a:bodyPr/>
          <a:lstStyle/>
          <a:p>
            <a:fld id="{294A09A9-5501-47C1-A89A-A340965A2BE2}" type="slidenum">
              <a:rPr lang="en-US" smtClean="0"/>
              <a:pPr/>
              <a:t>8</a:t>
            </a:fld>
            <a:endParaRPr lang="en-US" dirty="0"/>
          </a:p>
        </p:txBody>
      </p:sp>
    </p:spTree>
    <p:extLst>
      <p:ext uri="{BB962C8B-B14F-4D97-AF65-F5344CB8AC3E}">
        <p14:creationId xmlns:p14="http://schemas.microsoft.com/office/powerpoint/2010/main" val="3558359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p:txBody>
          <a:bodyPr/>
          <a:lstStyle/>
          <a:p>
            <a:r>
              <a:rPr lang="en-US" dirty="0"/>
              <a:t>Water Speed </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p:txBody>
          <a:bodyPr>
            <a:normAutofit fontScale="92500" lnSpcReduction="20000"/>
          </a:bodyPr>
          <a:lstStyle/>
          <a:p>
            <a:r>
              <a:rPr lang="en-US" sz="3200" dirty="0"/>
              <a:t>How fast was the water moving that </a:t>
            </a:r>
            <a:r>
              <a:rPr lang="en-US" sz="3200" dirty="0" err="1"/>
              <a:t>Yawuʔnik</a:t>
            </a:r>
            <a:r>
              <a:rPr lang="en-US" sz="3200" dirty="0"/>
              <a:t>̓ swam through?</a:t>
            </a:r>
          </a:p>
        </p:txBody>
      </p:sp>
    </p:spTree>
    <p:extLst>
      <p:ext uri="{BB962C8B-B14F-4D97-AF65-F5344CB8AC3E}">
        <p14:creationId xmlns:p14="http://schemas.microsoft.com/office/powerpoint/2010/main" val="34467973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Custom 20">
      <a:dk1>
        <a:srgbClr val="000000"/>
      </a:dk1>
      <a:lt1>
        <a:srgbClr val="FFFFFF"/>
      </a:lt1>
      <a:dk2>
        <a:srgbClr val="CAD8D6"/>
      </a:dk2>
      <a:lt2>
        <a:srgbClr val="E7E6E6"/>
      </a:lt2>
      <a:accent1>
        <a:srgbClr val="7E8679"/>
      </a:accent1>
      <a:accent2>
        <a:srgbClr val="72292A"/>
      </a:accent2>
      <a:accent3>
        <a:srgbClr val="4A3A1C"/>
      </a:accent3>
      <a:accent4>
        <a:srgbClr val="E47D60"/>
      </a:accent4>
      <a:accent5>
        <a:srgbClr val="CEBBAF"/>
      </a:accent5>
      <a:accent6>
        <a:srgbClr val="E8DAC4"/>
      </a:accent6>
      <a:hlink>
        <a:srgbClr val="3968F6"/>
      </a:hlink>
      <a:folHlink>
        <a:srgbClr val="954F72"/>
      </a:folHlink>
    </a:clrScheme>
    <a:fontScheme name="Custom 23">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ral-Flourish_Win32_CP_v8" id="{BCFB3359-BC8B-4F4E-99DD-822A55018E7C}" vid="{7DF7CEC2-9D9A-40F6-95E4-E2F6E93D64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BB2F3B-6257-41BB-8B64-5AC7494F274B}">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9ACE2AAA-C718-435C-B4E6-95A08ACAC441}">
  <ds:schemaRefs>
    <ds:schemaRef ds:uri="http://schemas.microsoft.com/sharepoint/v3/contenttype/forms"/>
  </ds:schemaRefs>
</ds:datastoreItem>
</file>

<file path=customXml/itemProps3.xml><?xml version="1.0" encoding="utf-8"?>
<ds:datastoreItem xmlns:ds="http://schemas.openxmlformats.org/officeDocument/2006/customXml" ds:itemID="{614EFF02-EA18-493C-972D-813DB244CB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{62CC75C3-40D8-42D2-AF76-50AC021FCA24}tf56410444_win32</Template>
  <TotalTime>8185</TotalTime>
  <Words>1874</Words>
  <Application>Microsoft Office PowerPoint</Application>
  <PresentationFormat>Widescreen</PresentationFormat>
  <Paragraphs>126</Paragraphs>
  <Slides>21</Slides>
  <Notes>18</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Arial</vt:lpstr>
      <vt:lpstr>Baskerville</vt:lpstr>
      <vt:lpstr>Baskerville Old Face</vt:lpstr>
      <vt:lpstr>BCSans</vt:lpstr>
      <vt:lpstr>Calibri</vt:lpstr>
      <vt:lpstr>Georgia</vt:lpstr>
      <vt:lpstr>Gill Sans Light</vt:lpstr>
      <vt:lpstr>Gill Sans Nova</vt:lpstr>
      <vt:lpstr>Gill Sans Nova Light</vt:lpstr>
      <vt:lpstr>Google Sans</vt:lpstr>
      <vt:lpstr>Lato-light</vt:lpstr>
      <vt:lpstr>Open Sans</vt:lpstr>
      <vt:lpstr>Times New Roman</vt:lpstr>
      <vt:lpstr>Office Theme</vt:lpstr>
      <vt:lpstr>Enriching Numeracy Learning in the British Columbia Curriculum Through Engaging with the Ktunaxa Origin Story and Land-Based Pedagogy</vt:lpstr>
      <vt:lpstr>PowerPoint Presentation</vt:lpstr>
      <vt:lpstr>PowerPoint Presentation</vt:lpstr>
      <vt:lpstr>First Peoples Principles of Learning</vt:lpstr>
      <vt:lpstr>Land-Based Pedagogy</vt:lpstr>
      <vt:lpstr>Numeracy</vt:lpstr>
      <vt:lpstr>Ktunaxa Creation Story as told by Nasuʔkin Joe Pierre</vt:lpstr>
      <vt:lpstr>The Team</vt:lpstr>
      <vt:lpstr>Water Speed </vt:lpstr>
      <vt:lpstr>PowerPoint Presentation</vt:lpstr>
      <vt:lpstr>PowerPoint Presentation</vt:lpstr>
      <vt:lpstr>PowerPoint Presentation</vt:lpstr>
      <vt:lpstr>Trees and Seventh Generational Thinking</vt:lpstr>
      <vt:lpstr>PowerPoint Presentation</vt:lpstr>
      <vt:lpstr>PowerPoint Presentation</vt:lpstr>
      <vt:lpstr>Catching the Yawuʔnik̓</vt:lpstr>
      <vt:lpstr>PowerPoint Presentation</vt:lpstr>
      <vt:lpstr>Successes and Challenges</vt:lpstr>
      <vt:lpstr>Thank you Hu sukiⱡq̓ukni</vt:lpstr>
      <vt:lpstr>Links to Numeracy Activities and Other Resources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Linking Ktunaxa Storytelling to Numeracy</dc:title>
  <dc:creator>Anneli Schadeli</dc:creator>
  <cp:lastModifiedBy>Anneli Schadeli</cp:lastModifiedBy>
  <cp:revision>20</cp:revision>
  <dcterms:created xsi:type="dcterms:W3CDTF">2023-05-10T20:20:23Z</dcterms:created>
  <dcterms:modified xsi:type="dcterms:W3CDTF">2023-06-28T17:23:30Z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